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DDC23-1ABB-4DBE-9850-C6C1F27B615B}" v="2" dt="2025-05-16T06:21:1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/>
  </p:normalViewPr>
  <p:slideViewPr>
    <p:cSldViewPr snapToGrid="0" showGuides="1">
      <p:cViewPr varScale="1">
        <p:scale>
          <a:sx n="59" d="100"/>
          <a:sy n="59" d="100"/>
        </p:scale>
        <p:origin x="90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i Petersen" userId="8cc2addc-ed46-43f0-8d3d-843e347991ec" providerId="ADAL" clId="{F89DDC23-1ABB-4DBE-9850-C6C1F27B615B}"/>
    <pc:docChg chg="custSel modSld modMainMaster">
      <pc:chgData name="Hanni Petersen" userId="8cc2addc-ed46-43f0-8d3d-843e347991ec" providerId="ADAL" clId="{F89DDC23-1ABB-4DBE-9850-C6C1F27B615B}" dt="2025-05-16T06:22:36.986" v="6" actId="20577"/>
      <pc:docMkLst>
        <pc:docMk/>
      </pc:docMkLst>
      <pc:sldChg chg="modSp mod">
        <pc:chgData name="Hanni Petersen" userId="8cc2addc-ed46-43f0-8d3d-843e347991ec" providerId="ADAL" clId="{F89DDC23-1ABB-4DBE-9850-C6C1F27B615B}" dt="2025-05-16T06:22:36.986" v="6" actId="20577"/>
        <pc:sldMkLst>
          <pc:docMk/>
          <pc:sldMk cId="1852848993" sldId="258"/>
        </pc:sldMkLst>
        <pc:spChg chg="mod">
          <ac:chgData name="Hanni Petersen" userId="8cc2addc-ed46-43f0-8d3d-843e347991ec" providerId="ADAL" clId="{F89DDC23-1ABB-4DBE-9850-C6C1F27B615B}" dt="2025-05-16T06:22:36.986" v="6" actId="20577"/>
          <ac:spMkLst>
            <pc:docMk/>
            <pc:sldMk cId="1852848993" sldId="258"/>
            <ac:spMk id="2" creationId="{30BC4DB3-C21E-2948-F003-E66731D076E3}"/>
          </ac:spMkLst>
        </pc:spChg>
      </pc:sldChg>
      <pc:sldMasterChg chg="modSp">
        <pc:chgData name="Hanni Petersen" userId="8cc2addc-ed46-43f0-8d3d-843e347991ec" providerId="ADAL" clId="{F89DDC23-1ABB-4DBE-9850-C6C1F27B615B}" dt="2025-05-16T06:21:18.994" v="1" actId="2711"/>
        <pc:sldMasterMkLst>
          <pc:docMk/>
          <pc:sldMasterMk cId="1800241024" sldId="2147483648"/>
        </pc:sldMasterMkLst>
        <pc:spChg chg="mod">
          <ac:chgData name="Hanni Petersen" userId="8cc2addc-ed46-43f0-8d3d-843e347991ec" providerId="ADAL" clId="{F89DDC23-1ABB-4DBE-9850-C6C1F27B615B}" dt="2025-05-16T06:20:57.034" v="0" actId="2711"/>
          <ac:spMkLst>
            <pc:docMk/>
            <pc:sldMasterMk cId="1800241024" sldId="2147483648"/>
            <ac:spMk id="2" creationId="{8753A823-8725-78E6-DC9A-685243682B48}"/>
          </ac:spMkLst>
        </pc:spChg>
        <pc:spChg chg="mod">
          <ac:chgData name="Hanni Petersen" userId="8cc2addc-ed46-43f0-8d3d-843e347991ec" providerId="ADAL" clId="{F89DDC23-1ABB-4DBE-9850-C6C1F27B615B}" dt="2025-05-16T06:21:18.994" v="1" actId="2711"/>
          <ac:spMkLst>
            <pc:docMk/>
            <pc:sldMasterMk cId="1800241024" sldId="2147483648"/>
            <ac:spMk id="3" creationId="{A9512460-BDE5-6B5F-0989-9965EC1720C7}"/>
          </ac:spMkLst>
        </pc:spChg>
      </pc:sldMasterChg>
    </pc:docChg>
  </pc:docChgLst>
  <pc:docChgLst>
    <pc:chgData name="Hanni Petersen" userId="8cc2addc-ed46-43f0-8d3d-843e347991ec" providerId="ADAL" clId="{3C257EB5-84CA-42FD-92B9-B081856A7AE5}"/>
    <pc:docChg chg="undo custSel modSld">
      <pc:chgData name="Hanni Petersen" userId="8cc2addc-ed46-43f0-8d3d-843e347991ec" providerId="ADAL" clId="{3C257EB5-84CA-42FD-92B9-B081856A7AE5}" dt="2025-05-14T17:40:14.123" v="19" actId="14100"/>
      <pc:docMkLst>
        <pc:docMk/>
      </pc:docMkLst>
      <pc:sldChg chg="modSp mod">
        <pc:chgData name="Hanni Petersen" userId="8cc2addc-ed46-43f0-8d3d-843e347991ec" providerId="ADAL" clId="{3C257EB5-84CA-42FD-92B9-B081856A7AE5}" dt="2025-05-14T17:39:16.309" v="0" actId="20577"/>
        <pc:sldMkLst>
          <pc:docMk/>
          <pc:sldMk cId="1852848993" sldId="258"/>
        </pc:sldMkLst>
        <pc:spChg chg="mod">
          <ac:chgData name="Hanni Petersen" userId="8cc2addc-ed46-43f0-8d3d-843e347991ec" providerId="ADAL" clId="{3C257EB5-84CA-42FD-92B9-B081856A7AE5}" dt="2025-05-14T17:39:16.309" v="0" actId="20577"/>
          <ac:spMkLst>
            <pc:docMk/>
            <pc:sldMk cId="1852848993" sldId="258"/>
            <ac:spMk id="2" creationId="{30BC4DB3-C21E-2948-F003-E66731D076E3}"/>
          </ac:spMkLst>
        </pc:spChg>
      </pc:sldChg>
      <pc:sldChg chg="modSp mod">
        <pc:chgData name="Hanni Petersen" userId="8cc2addc-ed46-43f0-8d3d-843e347991ec" providerId="ADAL" clId="{3C257EB5-84CA-42FD-92B9-B081856A7AE5}" dt="2025-05-14T17:40:14.123" v="19" actId="14100"/>
        <pc:sldMkLst>
          <pc:docMk/>
          <pc:sldMk cId="39906910" sldId="259"/>
        </pc:sldMkLst>
        <pc:spChg chg="mod">
          <ac:chgData name="Hanni Petersen" userId="8cc2addc-ed46-43f0-8d3d-843e347991ec" providerId="ADAL" clId="{3C257EB5-84CA-42FD-92B9-B081856A7AE5}" dt="2025-05-14T17:39:25.406" v="1" actId="1076"/>
          <ac:spMkLst>
            <pc:docMk/>
            <pc:sldMk cId="39906910" sldId="259"/>
            <ac:spMk id="2" creationId="{18A3770F-F8EE-B9D8-9177-1E01491EC4B6}"/>
          </ac:spMkLst>
        </pc:spChg>
        <pc:spChg chg="mod">
          <ac:chgData name="Hanni Petersen" userId="8cc2addc-ed46-43f0-8d3d-843e347991ec" providerId="ADAL" clId="{3C257EB5-84CA-42FD-92B9-B081856A7AE5}" dt="2025-05-14T17:40:14.123" v="19" actId="14100"/>
          <ac:spMkLst>
            <pc:docMk/>
            <pc:sldMk cId="39906910" sldId="259"/>
            <ac:spMk id="3" creationId="{C0DE4226-0958-7CCE-6321-C4AED29A2B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E1012-9D50-464E-9AD4-6EF1AA613275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1706-7F90-438E-82F6-A6B661B4B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90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81706-7F90-438E-82F6-A6B661B4B72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69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13545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52" y="1825625"/>
            <a:ext cx="553634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76887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825625"/>
            <a:ext cx="36396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5451" y="1825625"/>
            <a:ext cx="3641097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07991" y="1825624"/>
            <a:ext cx="3641097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1" y="404813"/>
            <a:ext cx="10515600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742" y="1585913"/>
            <a:ext cx="55768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742" y="2505075"/>
            <a:ext cx="55768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5768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768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1" y="404813"/>
            <a:ext cx="10515600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76" y="1585913"/>
            <a:ext cx="3639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76" y="2505075"/>
            <a:ext cx="36396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4248" y="1585913"/>
            <a:ext cx="3639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4248" y="2505075"/>
            <a:ext cx="36396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6520" y="1585913"/>
            <a:ext cx="36396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06520" y="2505075"/>
            <a:ext cx="36396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5576888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452" y="1825625"/>
            <a:ext cx="553634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404813"/>
            <a:ext cx="877824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9152831" y="4303059"/>
            <a:ext cx="2596256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360738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9152831" y="4303059"/>
            <a:ext cx="2596256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360738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4329112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04813"/>
            <a:ext cx="6565898" cy="57610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4" y="2286000"/>
            <a:ext cx="4329111" cy="38798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3613" y="5668606"/>
            <a:ext cx="2125475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86000"/>
            <a:ext cx="6565898" cy="3879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6565898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396" y="0"/>
            <a:ext cx="5637604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2286000"/>
            <a:ext cx="6565898" cy="3879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0" y="404813"/>
            <a:ext cx="5413092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7607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476109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4" y="2286000"/>
            <a:ext cx="4761098" cy="38798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5B541FE5-4BBD-E692-F02F-79DFBFC0BE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5719" y="404813"/>
            <a:ext cx="6343369" cy="5761037"/>
          </a:xfrm>
          <a:custGeom>
            <a:avLst/>
            <a:gdLst>
              <a:gd name="connsiteX0" fmla="*/ 692274 w 2944911"/>
              <a:gd name="connsiteY0" fmla="*/ 0 h 2674563"/>
              <a:gd name="connsiteX1" fmla="*/ 2878582 w 2944911"/>
              <a:gd name="connsiteY1" fmla="*/ 0 h 2674563"/>
              <a:gd name="connsiteX2" fmla="*/ 2944911 w 2944911"/>
              <a:gd name="connsiteY2" fmla="*/ 0 h 2674563"/>
              <a:gd name="connsiteX3" fmla="*/ 2944911 w 2944911"/>
              <a:gd name="connsiteY3" fmla="*/ 1796910 h 2674563"/>
              <a:gd name="connsiteX4" fmla="*/ 2942368 w 2944911"/>
              <a:gd name="connsiteY4" fmla="*/ 1931996 h 2674563"/>
              <a:gd name="connsiteX5" fmla="*/ 2827616 w 2944911"/>
              <a:gd name="connsiteY5" fmla="*/ 2382826 h 2674563"/>
              <a:gd name="connsiteX6" fmla="*/ 2741588 w 2944911"/>
              <a:gd name="connsiteY6" fmla="*/ 2486718 h 2674563"/>
              <a:gd name="connsiteX7" fmla="*/ 2501841 w 2944911"/>
              <a:gd name="connsiteY7" fmla="*/ 2624536 h 2674563"/>
              <a:gd name="connsiteX8" fmla="*/ 2252638 w 2944911"/>
              <a:gd name="connsiteY8" fmla="*/ 2674563 h 2674563"/>
              <a:gd name="connsiteX9" fmla="*/ 0 w 2944911"/>
              <a:gd name="connsiteY9" fmla="*/ 2674563 h 2674563"/>
              <a:gd name="connsiteX10" fmla="*/ 0 w 2944911"/>
              <a:gd name="connsiteY10" fmla="*/ 877654 h 2674563"/>
              <a:gd name="connsiteX11" fmla="*/ 2543 w 2944911"/>
              <a:gd name="connsiteY11" fmla="*/ 742567 h 2674563"/>
              <a:gd name="connsiteX12" fmla="*/ 117295 w 2944911"/>
              <a:gd name="connsiteY12" fmla="*/ 291738 h 2674563"/>
              <a:gd name="connsiteX13" fmla="*/ 203324 w 2944911"/>
              <a:gd name="connsiteY13" fmla="*/ 187845 h 2674563"/>
              <a:gd name="connsiteX14" fmla="*/ 443071 w 2944911"/>
              <a:gd name="connsiteY14" fmla="*/ 50027 h 2674563"/>
              <a:gd name="connsiteX15" fmla="*/ 692274 w 2944911"/>
              <a:gd name="connsiteY15" fmla="*/ 0 h 267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4911" h="2674563">
                <a:moveTo>
                  <a:pt x="692274" y="0"/>
                </a:moveTo>
                <a:lnTo>
                  <a:pt x="2878582" y="0"/>
                </a:lnTo>
                <a:lnTo>
                  <a:pt x="2944911" y="0"/>
                </a:lnTo>
                <a:lnTo>
                  <a:pt x="2944911" y="1796910"/>
                </a:lnTo>
                <a:cubicBezTo>
                  <a:pt x="2944911" y="1840919"/>
                  <a:pt x="2944410" y="1886230"/>
                  <a:pt x="2942368" y="1931996"/>
                </a:cubicBezTo>
                <a:cubicBezTo>
                  <a:pt x="2935492" y="2088160"/>
                  <a:pt x="2910815" y="2249463"/>
                  <a:pt x="2827616" y="2382826"/>
                </a:cubicBezTo>
                <a:cubicBezTo>
                  <a:pt x="2804014" y="2420655"/>
                  <a:pt x="2775111" y="2455686"/>
                  <a:pt x="2741588" y="2486718"/>
                </a:cubicBezTo>
                <a:cubicBezTo>
                  <a:pt x="2677084" y="2546405"/>
                  <a:pt x="2597145" y="2592334"/>
                  <a:pt x="2501841" y="2624536"/>
                </a:cubicBezTo>
                <a:cubicBezTo>
                  <a:pt x="2428025" y="2649485"/>
                  <a:pt x="2344970" y="2666139"/>
                  <a:pt x="2252638" y="2674563"/>
                </a:cubicBezTo>
                <a:lnTo>
                  <a:pt x="0" y="2674563"/>
                </a:lnTo>
                <a:lnTo>
                  <a:pt x="0" y="877654"/>
                </a:lnTo>
                <a:cubicBezTo>
                  <a:pt x="0" y="833644"/>
                  <a:pt x="501" y="788334"/>
                  <a:pt x="2543" y="742567"/>
                </a:cubicBezTo>
                <a:cubicBezTo>
                  <a:pt x="9420" y="586403"/>
                  <a:pt x="34096" y="425100"/>
                  <a:pt x="117295" y="291738"/>
                </a:cubicBezTo>
                <a:cubicBezTo>
                  <a:pt x="140898" y="253909"/>
                  <a:pt x="169801" y="218877"/>
                  <a:pt x="203324" y="187845"/>
                </a:cubicBezTo>
                <a:cubicBezTo>
                  <a:pt x="267827" y="128158"/>
                  <a:pt x="347766" y="82229"/>
                  <a:pt x="443071" y="50027"/>
                </a:cubicBezTo>
                <a:cubicBezTo>
                  <a:pt x="516886" y="25079"/>
                  <a:pt x="599942" y="8425"/>
                  <a:pt x="692274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89" y="404813"/>
            <a:ext cx="374276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7989" y="2286000"/>
            <a:ext cx="4761099" cy="38798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522168A-91AF-601D-67A3-E3CBB4DA7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2" y="404813"/>
            <a:ext cx="6343369" cy="5761037"/>
          </a:xfrm>
          <a:custGeom>
            <a:avLst/>
            <a:gdLst>
              <a:gd name="connsiteX0" fmla="*/ 692274 w 2944911"/>
              <a:gd name="connsiteY0" fmla="*/ 0 h 2674563"/>
              <a:gd name="connsiteX1" fmla="*/ 2878582 w 2944911"/>
              <a:gd name="connsiteY1" fmla="*/ 0 h 2674563"/>
              <a:gd name="connsiteX2" fmla="*/ 2944911 w 2944911"/>
              <a:gd name="connsiteY2" fmla="*/ 0 h 2674563"/>
              <a:gd name="connsiteX3" fmla="*/ 2944911 w 2944911"/>
              <a:gd name="connsiteY3" fmla="*/ 1796910 h 2674563"/>
              <a:gd name="connsiteX4" fmla="*/ 2942368 w 2944911"/>
              <a:gd name="connsiteY4" fmla="*/ 1931996 h 2674563"/>
              <a:gd name="connsiteX5" fmla="*/ 2827616 w 2944911"/>
              <a:gd name="connsiteY5" fmla="*/ 2382826 h 2674563"/>
              <a:gd name="connsiteX6" fmla="*/ 2741588 w 2944911"/>
              <a:gd name="connsiteY6" fmla="*/ 2486718 h 2674563"/>
              <a:gd name="connsiteX7" fmla="*/ 2501841 w 2944911"/>
              <a:gd name="connsiteY7" fmla="*/ 2624536 h 2674563"/>
              <a:gd name="connsiteX8" fmla="*/ 2252638 w 2944911"/>
              <a:gd name="connsiteY8" fmla="*/ 2674563 h 2674563"/>
              <a:gd name="connsiteX9" fmla="*/ 0 w 2944911"/>
              <a:gd name="connsiteY9" fmla="*/ 2674563 h 2674563"/>
              <a:gd name="connsiteX10" fmla="*/ 0 w 2944911"/>
              <a:gd name="connsiteY10" fmla="*/ 877654 h 2674563"/>
              <a:gd name="connsiteX11" fmla="*/ 2543 w 2944911"/>
              <a:gd name="connsiteY11" fmla="*/ 742567 h 2674563"/>
              <a:gd name="connsiteX12" fmla="*/ 117295 w 2944911"/>
              <a:gd name="connsiteY12" fmla="*/ 291738 h 2674563"/>
              <a:gd name="connsiteX13" fmla="*/ 203324 w 2944911"/>
              <a:gd name="connsiteY13" fmla="*/ 187845 h 2674563"/>
              <a:gd name="connsiteX14" fmla="*/ 443071 w 2944911"/>
              <a:gd name="connsiteY14" fmla="*/ 50027 h 2674563"/>
              <a:gd name="connsiteX15" fmla="*/ 692274 w 2944911"/>
              <a:gd name="connsiteY15" fmla="*/ 0 h 267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4911" h="2674563">
                <a:moveTo>
                  <a:pt x="692274" y="0"/>
                </a:moveTo>
                <a:lnTo>
                  <a:pt x="2878582" y="0"/>
                </a:lnTo>
                <a:lnTo>
                  <a:pt x="2944911" y="0"/>
                </a:lnTo>
                <a:lnTo>
                  <a:pt x="2944911" y="1796910"/>
                </a:lnTo>
                <a:cubicBezTo>
                  <a:pt x="2944911" y="1840919"/>
                  <a:pt x="2944410" y="1886230"/>
                  <a:pt x="2942368" y="1931996"/>
                </a:cubicBezTo>
                <a:cubicBezTo>
                  <a:pt x="2935492" y="2088160"/>
                  <a:pt x="2910815" y="2249463"/>
                  <a:pt x="2827616" y="2382826"/>
                </a:cubicBezTo>
                <a:cubicBezTo>
                  <a:pt x="2804014" y="2420655"/>
                  <a:pt x="2775111" y="2455686"/>
                  <a:pt x="2741588" y="2486718"/>
                </a:cubicBezTo>
                <a:cubicBezTo>
                  <a:pt x="2677084" y="2546405"/>
                  <a:pt x="2597145" y="2592334"/>
                  <a:pt x="2501841" y="2624536"/>
                </a:cubicBezTo>
                <a:cubicBezTo>
                  <a:pt x="2428025" y="2649485"/>
                  <a:pt x="2344970" y="2666139"/>
                  <a:pt x="2252638" y="2674563"/>
                </a:cubicBezTo>
                <a:lnTo>
                  <a:pt x="0" y="2674563"/>
                </a:lnTo>
                <a:lnTo>
                  <a:pt x="0" y="877654"/>
                </a:lnTo>
                <a:cubicBezTo>
                  <a:pt x="0" y="833644"/>
                  <a:pt x="501" y="788334"/>
                  <a:pt x="2543" y="742567"/>
                </a:cubicBezTo>
                <a:cubicBezTo>
                  <a:pt x="9420" y="586403"/>
                  <a:pt x="34096" y="425100"/>
                  <a:pt x="117295" y="291738"/>
                </a:cubicBezTo>
                <a:cubicBezTo>
                  <a:pt x="140898" y="253909"/>
                  <a:pt x="169801" y="218877"/>
                  <a:pt x="203324" y="187845"/>
                </a:cubicBezTo>
                <a:cubicBezTo>
                  <a:pt x="267827" y="128158"/>
                  <a:pt x="347766" y="82229"/>
                  <a:pt x="443071" y="50027"/>
                </a:cubicBezTo>
                <a:cubicBezTo>
                  <a:pt x="516886" y="25079"/>
                  <a:pt x="599942" y="8425"/>
                  <a:pt x="692274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04813"/>
            <a:ext cx="476109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4" y="2286000"/>
            <a:ext cx="4761098" cy="38798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Plassholder for bilde 12">
            <a:extLst>
              <a:ext uri="{FF2B5EF4-FFF2-40B4-BE49-F238E27FC236}">
                <a16:creationId xmlns:a16="http://schemas.microsoft.com/office/drawing/2014/main" id="{479819C5-8639-210B-AA78-D1CE75DC2E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22139" y="624046"/>
            <a:ext cx="6426949" cy="532257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6" name="Grafikk 7">
            <a:extLst>
              <a:ext uri="{FF2B5EF4-FFF2-40B4-BE49-F238E27FC236}">
                <a16:creationId xmlns:a16="http://schemas.microsoft.com/office/drawing/2014/main" id="{160B6E3F-FFB9-86CB-189B-917C9A7D94C1}"/>
              </a:ext>
            </a:extLst>
          </p:cNvPr>
          <p:cNvSpPr>
            <a:spLocks noChangeAspect="1"/>
          </p:cNvSpPr>
          <p:nvPr userDrawn="1"/>
        </p:nvSpPr>
        <p:spPr>
          <a:xfrm>
            <a:off x="6204862" y="504952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89" y="404813"/>
            <a:ext cx="374276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7989" y="2286000"/>
            <a:ext cx="4761099" cy="38798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9A941870-16B2-37F9-00E6-BDE343E336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913" y="624046"/>
            <a:ext cx="6426949" cy="532257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10" name="Grafikk 7">
            <a:extLst>
              <a:ext uri="{FF2B5EF4-FFF2-40B4-BE49-F238E27FC236}">
                <a16:creationId xmlns:a16="http://schemas.microsoft.com/office/drawing/2014/main" id="{CB9FAEBF-2703-B3B1-3EA9-BD949F4FCD0B}"/>
              </a:ext>
            </a:extLst>
          </p:cNvPr>
          <p:cNvSpPr>
            <a:spLocks noChangeAspect="1"/>
          </p:cNvSpPr>
          <p:nvPr userDrawn="1"/>
        </p:nvSpPr>
        <p:spPr>
          <a:xfrm>
            <a:off x="1325638" y="504952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41793"/>
            <a:ext cx="11309816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/>
          <p:nvPr userDrawn="1"/>
        </p:nvCxnSpPr>
        <p:spPr>
          <a:xfrm>
            <a:off x="442913" y="2185319"/>
            <a:ext cx="11306175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2393950"/>
            <a:ext cx="11306175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41793"/>
            <a:ext cx="11309816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/>
          <p:nvPr userDrawn="1"/>
        </p:nvCxnSpPr>
        <p:spPr>
          <a:xfrm>
            <a:off x="442913" y="2185319"/>
            <a:ext cx="11306175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2393950"/>
            <a:ext cx="11306175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3"/>
            <a:ext cx="11306175" cy="5761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3"/>
            <a:ext cx="11306175" cy="576103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3613" y="5668606"/>
            <a:ext cx="2125475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423756"/>
            <a:ext cx="6549558" cy="4010487"/>
          </a:xfrm>
        </p:spPr>
        <p:txBody>
          <a:bodyPr anchor="ctr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423756"/>
            <a:ext cx="6549558" cy="4010487"/>
          </a:xfrm>
        </p:spPr>
        <p:txBody>
          <a:bodyPr anchor="ctr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404813"/>
            <a:ext cx="7460930" cy="6180137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3" y="1250577"/>
            <a:ext cx="6731014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1043" y="5411881"/>
            <a:ext cx="5339647" cy="41515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404813"/>
            <a:ext cx="7460930" cy="6180137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7368" y="1250577"/>
            <a:ext cx="6641432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1043" y="5411881"/>
            <a:ext cx="5339647" cy="41515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15" y="404813"/>
            <a:ext cx="7460876" cy="6178832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15" y="404813"/>
            <a:ext cx="7460876" cy="6178832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3613" y="5668606"/>
            <a:ext cx="2125475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0097" y="404813"/>
            <a:ext cx="10162463" cy="6453187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3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04813"/>
            <a:ext cx="3024188" cy="57721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12" y="404813"/>
            <a:ext cx="8129587" cy="57721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13545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13545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13545"/>
            <a:ext cx="2125475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16.05.2025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413545"/>
            <a:ext cx="2125475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Sammen for digital mestring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4813"/>
            <a:ext cx="10042207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25625"/>
            <a:ext cx="11306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8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C85ECD-611A-7F40-9E5F-FB3D56360F7C}" type="datetimeFigureOut">
              <a:rPr lang="nb-NO" smtClean="0"/>
              <a:pPr/>
              <a:t>16.05.2025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480" y="6356350"/>
            <a:ext cx="644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 userDrawn="1"/>
        </p:nvGrpSpPr>
        <p:grpSpPr>
          <a:xfrm>
            <a:off x="11014243" y="428598"/>
            <a:ext cx="742990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0" r:id="rId24"/>
    <p:sldLayoutId id="2147483691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55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7" r:id="rId37"/>
    <p:sldLayoutId id="2147483686" r:id="rId38"/>
    <p:sldLayoutId id="2147483688" r:id="rId39"/>
    <p:sldLayoutId id="2147483689" r:id="rId40"/>
    <p:sldLayoutId id="2147483658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BC4DB3-C21E-2948-F003-E66731D07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172" y="3853751"/>
            <a:ext cx="6764711" cy="2387600"/>
          </a:xfrm>
        </p:spPr>
        <p:txBody>
          <a:bodyPr>
            <a:normAutofit fontScale="90000"/>
          </a:bodyPr>
          <a:lstStyle/>
          <a:p>
            <a:r>
              <a:rPr lang="nb-NO" b="0" i="0" dirty="0">
                <a:solidFill>
                  <a:schemeClr val="tx1"/>
                </a:solidFill>
                <a:effectLst/>
              </a:rPr>
              <a:t>Hvordan rekruttere og ivareta veiledere?</a:t>
            </a:r>
            <a:br>
              <a:rPr lang="nb-NO" b="0" i="0" dirty="0">
                <a:solidFill>
                  <a:schemeClr val="tx1"/>
                </a:solidFill>
                <a:effectLst/>
              </a:rPr>
            </a:br>
            <a:r>
              <a:rPr lang="nb-NO" sz="2700" b="0" i="0" dirty="0">
                <a:solidFill>
                  <a:schemeClr val="tx1"/>
                </a:solidFill>
                <a:effectLst/>
              </a:rPr>
              <a:t>Siri </a:t>
            </a:r>
            <a:r>
              <a:rPr lang="nb-NO" sz="2700" b="0" i="0" dirty="0" err="1">
                <a:solidFill>
                  <a:schemeClr val="tx1"/>
                </a:solidFill>
                <a:effectLst/>
              </a:rPr>
              <a:t>Mollat</a:t>
            </a:r>
            <a:r>
              <a:rPr lang="nb-NO" sz="2700" b="0" dirty="0">
                <a:solidFill>
                  <a:schemeClr val="tx1"/>
                </a:solidFill>
              </a:rPr>
              <a:t>, Seniornett Bærum</a:t>
            </a:r>
            <a:endParaRPr lang="nb-NO" sz="2700" dirty="0">
              <a:solidFill>
                <a:schemeClr val="tx1"/>
              </a:solidFill>
            </a:endParaRPr>
          </a:p>
        </p:txBody>
      </p:sp>
      <p:pic>
        <p:nvPicPr>
          <p:cNvPr id="5" name="Plassholder for bilde 4" descr="Et bilde som inneholder tre, klær, person, utendørs&#10;&#10;KI-generert innhold kan være feil.">
            <a:extLst>
              <a:ext uri="{FF2B5EF4-FFF2-40B4-BE49-F238E27FC236}">
                <a16:creationId xmlns:a16="http://schemas.microsoft.com/office/drawing/2014/main" id="{3D2D1B88-1669-DA40-4048-61184EEDED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715" b="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284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A3770F-F8EE-B9D8-9177-1E01491E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83" y="681037"/>
            <a:ext cx="10042207" cy="839211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følger vi opp veilederne våre?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DE4226-0958-7CCE-6321-C4AED29A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1825625"/>
            <a:ext cx="10940948" cy="4351338"/>
          </a:xfrm>
        </p:spPr>
        <p:txBody>
          <a:bodyPr>
            <a:normAutofit/>
          </a:bodyPr>
          <a:lstStyle/>
          <a:p>
            <a:r>
              <a:rPr lang="nb-NO" b="1" dirty="0"/>
              <a:t>Ett styremedlem er Veilederansvarlig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Rekrutterer nye veiledere – via andre veiledere, bekjente, </a:t>
            </a:r>
            <a:r>
              <a:rPr lang="nb-NO" dirty="0" err="1"/>
              <a:t>SnBs</a:t>
            </a:r>
            <a:r>
              <a:rPr lang="nb-NO" dirty="0"/>
              <a:t> nettsted</a:t>
            </a:r>
          </a:p>
          <a:p>
            <a:pPr lvl="1"/>
            <a:r>
              <a:rPr lang="nb-NO" dirty="0"/>
              <a:t>Snakker med nye veiledere, finner ut hva de kan og hvor de ønsker å være</a:t>
            </a:r>
          </a:p>
          <a:p>
            <a:pPr lvl="1"/>
            <a:r>
              <a:rPr lang="nb-NO" dirty="0"/>
              <a:t>Har oversikt over hvor vi kan trenge vedkommende</a:t>
            </a:r>
          </a:p>
          <a:p>
            <a:pPr lvl="1"/>
            <a:r>
              <a:rPr lang="nb-NO" dirty="0"/>
              <a:t>Vedlikeholder oversikt som viser hvilke veiledere som er hvor og når</a:t>
            </a:r>
          </a:p>
          <a:p>
            <a:pPr lvl="1"/>
            <a:r>
              <a:rPr lang="nb-NO" dirty="0"/>
              <a:t>Vedlikeholder oversikt som viser navn, e-postadresse og telefonnummer til alle veilederne</a:t>
            </a:r>
          </a:p>
          <a:p>
            <a:pPr lvl="1"/>
            <a:r>
              <a:rPr lang="nb-NO" dirty="0"/>
              <a:t>Har all kommunikasjon direkte til hver veileder via e-post, og via Facebook til de fleste av dem</a:t>
            </a:r>
          </a:p>
          <a:p>
            <a:pPr lvl="1"/>
            <a:r>
              <a:rPr lang="nb-NO" dirty="0"/>
              <a:t>Får alle stedsansvarlige til å oppdatere oversikt som viser hvor vi har aktivitetene våre - hva slags, hvor mange medlemmer og veiledere som deltar hver gang</a:t>
            </a:r>
          </a:p>
        </p:txBody>
      </p:sp>
    </p:spTree>
    <p:extLst>
      <p:ext uri="{BB962C8B-B14F-4D97-AF65-F5344CB8AC3E}">
        <p14:creationId xmlns:p14="http://schemas.microsoft.com/office/powerpoint/2010/main" val="399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CA20DA5-44BA-7B0A-D083-FF7572A74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30413"/>
            <a:ext cx="6764711" cy="2387600"/>
          </a:xfrm>
        </p:spPr>
        <p:txBody>
          <a:bodyPr anchor="b">
            <a:normAutofit/>
          </a:bodyPr>
          <a:lstStyle/>
          <a:p>
            <a:r>
              <a:rPr lang="nb-NO" dirty="0"/>
              <a:t>På hvert Veiledningssted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DDD48C8-F85D-BDDE-0C6A-B7950BA24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510088"/>
            <a:ext cx="6764711" cy="1655762"/>
          </a:xfrm>
        </p:spPr>
        <p:txBody>
          <a:bodyPr>
            <a:normAutofit/>
          </a:bodyPr>
          <a:lstStyle/>
          <a:p>
            <a:r>
              <a:rPr lang="nb-NO" dirty="0"/>
              <a:t>Hvert av veiledningsstedene, </a:t>
            </a:r>
            <a:r>
              <a:rPr lang="nb-NO" dirty="0" err="1"/>
              <a:t>dvs</a:t>
            </a:r>
            <a:r>
              <a:rPr lang="nb-NO" dirty="0"/>
              <a:t> 7 Seniorsentre og 1 bibliotek har én stedsansvarlig veileder. </a:t>
            </a:r>
          </a:p>
          <a:p>
            <a:r>
              <a:rPr lang="nb-NO" dirty="0"/>
              <a:t>Opptil 5 veiledere i tillegg.</a:t>
            </a:r>
          </a:p>
        </p:txBody>
      </p:sp>
      <p:pic>
        <p:nvPicPr>
          <p:cNvPr id="6" name="Plassholder for bilde 5" descr="Et bilde som inneholder Menneskeansikt, rynke, portrett, person&#10;&#10;KI-generert innhold kan være feil.">
            <a:extLst>
              <a:ext uri="{FF2B5EF4-FFF2-40B4-BE49-F238E27FC236}">
                <a16:creationId xmlns:a16="http://schemas.microsoft.com/office/drawing/2014/main" id="{96A4EFCE-C641-9976-E509-2386512825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682" r="24683" b="2"/>
          <a:stretch>
            <a:fillRect/>
          </a:stretch>
        </p:blipFill>
        <p:spPr>
          <a:xfrm>
            <a:off x="7518400" y="10"/>
            <a:ext cx="4673600" cy="6856164"/>
          </a:xfrm>
          <a:noFill/>
        </p:spPr>
      </p:pic>
    </p:spTree>
    <p:extLst>
      <p:ext uri="{BB962C8B-B14F-4D97-AF65-F5344CB8AC3E}">
        <p14:creationId xmlns:p14="http://schemas.microsoft.com/office/powerpoint/2010/main" val="364810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320349-40B7-4D12-43A9-ED32448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sørger Seniornett Bærum for å:</a:t>
            </a:r>
            <a:br>
              <a:rPr lang="nb-NO" dirty="0"/>
            </a:br>
            <a:br>
              <a:rPr lang="nb-NO" dirty="0"/>
            </a:br>
            <a:r>
              <a:rPr lang="nb-NO" sz="3100" b="0" dirty="0"/>
              <a:t>Ivareta veilederne</a:t>
            </a:r>
            <a:br>
              <a:rPr lang="nb-NO" sz="3100" b="0" dirty="0"/>
            </a:br>
            <a:br>
              <a:rPr lang="nb-NO" sz="3100" b="0" dirty="0"/>
            </a:br>
            <a:r>
              <a:rPr lang="nb-NO" sz="3100" b="0" dirty="0"/>
              <a:t>Gi veilederne utviklingsmuligheter</a:t>
            </a:r>
            <a:br>
              <a:rPr lang="nb-NO" sz="3100" b="0" dirty="0"/>
            </a:br>
            <a:br>
              <a:rPr lang="nb-NO" sz="3100" b="0" dirty="0"/>
            </a:br>
            <a:r>
              <a:rPr lang="nb-NO" sz="3100" b="0" dirty="0"/>
              <a:t>Holde på veilederne</a:t>
            </a:r>
          </a:p>
        </p:txBody>
      </p:sp>
    </p:spTree>
    <p:extLst>
      <p:ext uri="{BB962C8B-B14F-4D97-AF65-F5344CB8AC3E}">
        <p14:creationId xmlns:p14="http://schemas.microsoft.com/office/powerpoint/2010/main" val="170061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klær, sko, person, tegnefilm&#10;&#10;KI-generert innhold kan være feil.">
            <a:extLst>
              <a:ext uri="{FF2B5EF4-FFF2-40B4-BE49-F238E27FC236}">
                <a16:creationId xmlns:a16="http://schemas.microsoft.com/office/drawing/2014/main" id="{35202F33-EDDF-9F6C-C982-C25B52901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0229"/>
          <a:stretch/>
        </p:blipFill>
        <p:spPr>
          <a:xfrm>
            <a:off x="6523140" y="2111387"/>
            <a:ext cx="5225948" cy="3341456"/>
          </a:xfr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D796603-EC4C-5F27-F5AB-EE1AAFD0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606" y="792818"/>
            <a:ext cx="10042207" cy="839211"/>
          </a:xfrm>
        </p:spPr>
        <p:txBody>
          <a:bodyPr anchor="t">
            <a:normAutofit/>
          </a:bodyPr>
          <a:lstStyle/>
          <a:p>
            <a:r>
              <a:rPr lang="en-US" dirty="0"/>
              <a:t>Vi …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6DC05E-3AD5-EDBD-9653-37BE083B3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791" y="1825625"/>
            <a:ext cx="5536349" cy="4340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400" dirty="0"/>
              <a:t>Bruker våre egne veiledere som foredragsholdere (med noen unntak), kursledere og medhjelpere på våre kurs/temaveiledninger.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Veilederkafé hver måned, 2 timer, 15-20 veiledere deltar. Ansvarlig: Veilederansvarlig i styret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Faglig gjennomgang av </a:t>
            </a:r>
            <a:r>
              <a:rPr lang="nb-NO" sz="1400" dirty="0" err="1"/>
              <a:t>f.eks</a:t>
            </a:r>
            <a:r>
              <a:rPr lang="nb-NO" sz="1400" dirty="0"/>
              <a:t>: Google- og Apple-produktene, Microsoft Office, oppsett av PC, Redigering og lagring av bilder, Apper, hvordan fungerer/bruke KI.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Dekker kjøre-/transportutgifter til stedene der veilederne har en oppgave.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Gratis kaffe for veilederne på de ukentlige veiledningene.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Gavekort på kr 500 til jul.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Sommer- og juleavslutning med lunsj for alle veilederne.</a:t>
            </a:r>
          </a:p>
        </p:txBody>
      </p:sp>
    </p:spTree>
    <p:extLst>
      <p:ext uri="{BB962C8B-B14F-4D97-AF65-F5344CB8AC3E}">
        <p14:creationId xmlns:p14="http://schemas.microsoft.com/office/powerpoint/2010/main" val="2578942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_Seniornett_arbeidsfil" id="{4CA9D664-B179-3542-A02C-6ADD8815D663}" vid="{8AAE4D69-C343-5E41-B359-27BD70E8A17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65AB64-DD55-42F5-B235-611F8CD27740}">
  <ds:schemaRefs>
    <ds:schemaRef ds:uri="http://schemas.microsoft.com/office/2006/metadata/properties"/>
    <ds:schemaRef ds:uri="http://schemas.microsoft.com/office/infopath/2007/PartnerControls"/>
    <ds:schemaRef ds:uri="61716b47-f64e-4c17-8a57-a89f972b5f7f"/>
    <ds:schemaRef ds:uri="3ebeacdf-6837-4433-b333-bb8a39cc8a1b"/>
  </ds:schemaRefs>
</ds:datastoreItem>
</file>

<file path=customXml/itemProps2.xml><?xml version="1.0" encoding="utf-8"?>
<ds:datastoreItem xmlns:ds="http://schemas.openxmlformats.org/officeDocument/2006/customXml" ds:itemID="{67A4F0D4-98AE-4017-904C-6243AB5FD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A0AE8-E830-47D1-9844-BA8DF8A2D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Prensentasjon TED-talk Siri Mollatt_rekrutterin_landsmøte 2025</Template>
  <TotalTime>33</TotalTime>
  <Words>281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Aptos</vt:lpstr>
      <vt:lpstr>Arial</vt:lpstr>
      <vt:lpstr>Red Hat Display</vt:lpstr>
      <vt:lpstr>Red Hat Text</vt:lpstr>
      <vt:lpstr>Segoe UI</vt:lpstr>
      <vt:lpstr>Office-tema</vt:lpstr>
      <vt:lpstr>Hvordan rekruttere og ivareta veiledere? Siri Mollat, Seniornett Bærum</vt:lpstr>
      <vt:lpstr>Hvordan følger vi opp veilederne våre?</vt:lpstr>
      <vt:lpstr>På hvert Veiledningssted</vt:lpstr>
      <vt:lpstr>Hvordan sørger Seniornett Bærum for å:  Ivareta veilederne  Gi veilederne utviklingsmuligheter  Holde på veilederne</vt:lpstr>
      <vt:lpstr>Vi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Hanni Petersen</dc:creator>
  <cp:lastModifiedBy>Hanni Petersen</cp:lastModifiedBy>
  <cp:revision>1</cp:revision>
  <dcterms:created xsi:type="dcterms:W3CDTF">2025-05-14T17:08:46Z</dcterms:created>
  <dcterms:modified xsi:type="dcterms:W3CDTF">2025-05-16T06:22:42Z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  <property fmtid="{D5CDD505-2E9C-101B-9397-08002B2CF9AE}" pid="3" name="MediaServiceImageTags">
    <vt:lpwstr/>
  </property>
</Properties>
</file>