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Metadata/LabelInfo.xml" ContentType="application/vnd.ms-office.classificationlabel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A059EC-014A-7624-68C3-375FDA38D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8221880-1518-3B4E-BE66-21FF9F70F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EC4CB10-46AD-74E3-C489-AC6A12297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41EE563-8FAC-ED39-F091-3D19857DD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1670C56-25B7-7FD5-4C4A-78A675BDF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47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B522E8-BA1A-87AE-1273-102576F00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4D1CB03-55CD-5991-3CCD-1FECA0D5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63A5A4-25B6-BD06-9F73-ED03B6434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4C65156-CBF3-6454-7F89-FDD5BE963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13F2C6-AFC2-3599-D80E-2AD44FAC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52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24F9781-7116-6D63-BBA8-C201F5F8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6D58B25-34B4-4F8E-05F6-0E0426C36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0E5C7D-FC8B-1D43-FCA8-3367E9BE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E44B445-C280-EC99-A3C4-9A8CCCDC6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DDA347B-39AE-8198-C40D-86DAD55E0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569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33AEF6-B5D5-7260-72CC-2459D3AB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96414F-DE19-45C3-FE34-29372D632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68EB9DB-F025-A445-071A-49DF1617B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087D1A-B06D-5FA2-4D63-786A7EFC5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A64C49D-CF0F-F74C-FA9C-A58F61C0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742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7B111E0-BF91-19A8-BBA9-D64D94820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3ED5B90-0022-4532-FA7E-B6B98332D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1F39AA-643A-6AC7-EC5A-C357F13D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C24BFDF-F9A6-AC2B-5ACB-29226717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F7B6101-1D2F-E6FA-65CC-0CF27C5C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305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7492A8-4E9C-8E28-D1A9-FC9F9897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005165-F77D-1689-952A-D02C1AC62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908E30A-5251-11E9-F193-56DD5D9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B8EDD85-CADF-ED17-536B-ADF384E2B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7831E49-0CAC-D07F-FA89-F7417904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5A086E4-20ED-09B8-2600-1642EA79E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576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676329-CE9A-7A74-930B-28653867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48434B0-8E73-F109-5C13-60DC1F9B6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FC99AC7-12A4-2994-7B19-AB982C120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A78D0FA-DE32-88DD-539C-4836BEE71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CD6F108-EAB8-F1A0-77B9-0AB3B2A0A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56A7F25-98CE-891C-F860-B5C5ED40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8D1106A-CF9B-627F-8DC2-40EDDCFBA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8579B9E-75CE-B134-1779-9B455787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879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766EDF-6B58-382E-2451-697A3FDE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D1FECBC-BDE5-5903-D79C-871217D4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155C4B2-C47C-6A8D-A4C5-5780A873E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AD68E3-6617-84A1-3885-AA32042A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033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9A31251-FE9B-4E69-8663-D0BB3F63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328CEBA-EE63-2D95-90BB-46DF6C47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BCA82A9-4518-130A-37BB-60E9518E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599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689945-28F6-740E-7335-4E10A54B9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CA06BA5-959A-275B-B00A-1C9A77335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27E3EA2-E6E5-70F7-D8B4-9C257E97FF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C1DD9EF-6554-5F59-8FA6-048AAE3F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26C630C-D1E1-CF03-D7CA-863D7ED0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9C62D98-5AAB-2F35-C9A4-C9D99772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276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E8A848-811E-9882-5AC2-56D58939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5142B0E-BE12-5AF1-2B92-58052B1663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DAE1B36-4C54-BCC1-4968-7232B9139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1ED1D9B-A21F-161D-00DA-B9DB1721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8CD9166-74D5-8D62-F921-0B1AAA2E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C3F73E0-CBB4-AE7E-DB51-E1DA839D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068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6FC9EF1-309D-244A-3D73-3A311FF9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2B669BE-1408-53D5-CFFD-17AE1A177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115E03C-58C9-236D-DC3E-8BE134A40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EB9CAA-FDEA-4471-AAC3-A75517F82280}" type="datetimeFigureOut">
              <a:rPr lang="nb-NO" smtClean="0"/>
              <a:t>19.05.2025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6A030C3-95A1-02F4-263A-EC5FD0D6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E52996E-ED83-D70F-CC75-F1FF2C59E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614916-F0E1-47C1-8C22-BA29116A2D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114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90BA39-8A10-2A9D-22D5-0BC9045C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Seniornett Bodø </a:t>
            </a:r>
            <a:br>
              <a:rPr kumimoji="0" lang="nb-NO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Hilde Gunn Kristiansen, Knut Støre Brinchmann, Eirik Fiva</a:t>
            </a:r>
            <a:endParaRPr lang="nb-NO" sz="24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044912-1B4A-BC86-A096-42FA5A2C1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Landsmøtet 2023 – Etablert 27. juni 2023</a:t>
            </a:r>
          </a:p>
          <a:p>
            <a:r>
              <a:rPr lang="nb-NO" dirty="0"/>
              <a:t>Hovedprosjekt: </a:t>
            </a:r>
            <a:r>
              <a:rPr lang="nb-NO" dirty="0" err="1"/>
              <a:t>Datakafè</a:t>
            </a:r>
            <a:r>
              <a:rPr lang="nb-NO" dirty="0"/>
              <a:t> i sentrum – </a:t>
            </a:r>
            <a:r>
              <a:rPr lang="nb-NO" dirty="0" err="1"/>
              <a:t>satelitter</a:t>
            </a:r>
            <a:r>
              <a:rPr lang="nb-NO" dirty="0"/>
              <a:t> (Kirken, </a:t>
            </a:r>
            <a:r>
              <a:rPr lang="nb-NO" dirty="0" err="1"/>
              <a:t>rehab</a:t>
            </a:r>
            <a:r>
              <a:rPr lang="nb-NO" dirty="0"/>
              <a:t>…)</a:t>
            </a:r>
          </a:p>
          <a:p>
            <a:r>
              <a:rPr lang="nb-NO" dirty="0"/>
              <a:t>Datakurs 2 dager av 4 timer best. Hvor er Datastue 3.0?</a:t>
            </a:r>
          </a:p>
          <a:p>
            <a:r>
              <a:rPr lang="nb-NO" dirty="0"/>
              <a:t>Avtale med NOBL – datakafeer og temadager  </a:t>
            </a:r>
          </a:p>
          <a:p>
            <a:r>
              <a:rPr lang="nb-NO" dirty="0"/>
              <a:t>FB  vår infokanal + noe digital informasjon </a:t>
            </a:r>
          </a:p>
          <a:p>
            <a:r>
              <a:rPr lang="nb-NO" dirty="0"/>
              <a:t>240 følgere på FB men bare </a:t>
            </a:r>
            <a:r>
              <a:rPr lang="nb-NO" dirty="0" err="1"/>
              <a:t>ca</a:t>
            </a:r>
            <a:r>
              <a:rPr lang="nb-NO" dirty="0"/>
              <a:t> 90 medlemmer. </a:t>
            </a:r>
          </a:p>
          <a:p>
            <a:r>
              <a:rPr lang="nb-NO" dirty="0"/>
              <a:t>Veiledere som ikke så lett å rekruttere. Gode kurs med Morten. </a:t>
            </a:r>
          </a:p>
          <a:p>
            <a:r>
              <a:rPr lang="nb-NO" dirty="0"/>
              <a:t>Attraktive, fremoverlent og moderne nok?  Datahjelpen viktig, ikke nok?</a:t>
            </a:r>
          </a:p>
          <a:p>
            <a:r>
              <a:rPr lang="nb-NO" dirty="0"/>
              <a:t>Private sponsorer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6759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DBCD392F692A4B8DC694257EE62D76" ma:contentTypeVersion="18" ma:contentTypeDescription="Opprett et nytt dokument." ma:contentTypeScope="" ma:versionID="ab1c190f05dbe9aa5508f976ab41d029">
  <xsd:schema xmlns:xsd="http://www.w3.org/2001/XMLSchema" xmlns:xs="http://www.w3.org/2001/XMLSchema" xmlns:p="http://schemas.microsoft.com/office/2006/metadata/properties" xmlns:ns2="61716b47-f64e-4c17-8a57-a89f972b5f7f" xmlns:ns3="3ebeacdf-6837-4433-b333-bb8a39cc8a1b" targetNamespace="http://schemas.microsoft.com/office/2006/metadata/properties" ma:root="true" ma:fieldsID="43c394eb536a042af5ee58fa21402018" ns2:_="" ns3:_="">
    <xsd:import namespace="61716b47-f64e-4c17-8a57-a89f972b5f7f"/>
    <xsd:import namespace="3ebeacdf-6837-4433-b333-bb8a39cc8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16b47-f64e-4c17-8a57-a89f972b5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dff65b06-c1bd-4394-8211-c17bdf6c7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eacdf-6837-4433-b333-bb8a39cc8a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7595d4-e24d-4225-918f-488c8e76fb49}" ma:internalName="TaxCatchAll" ma:showField="CatchAllData" ma:web="3ebeacdf-6837-4433-b333-bb8a39cc8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16b47-f64e-4c17-8a57-a89f972b5f7f">
      <Terms xmlns="http://schemas.microsoft.com/office/infopath/2007/PartnerControls"/>
    </lcf76f155ced4ddcb4097134ff3c332f>
    <TaxCatchAll xmlns="3ebeacdf-6837-4433-b333-bb8a39cc8a1b" xsi:nil="true"/>
  </documentManagement>
</p:properties>
</file>

<file path=customXml/itemProps1.xml><?xml version="1.0" encoding="utf-8"?>
<ds:datastoreItem xmlns:ds="http://schemas.openxmlformats.org/officeDocument/2006/customXml" ds:itemID="{BB4FD7BE-5EC6-4221-AD5C-F92F68779896}"/>
</file>

<file path=customXml/itemProps2.xml><?xml version="1.0" encoding="utf-8"?>
<ds:datastoreItem xmlns:ds="http://schemas.openxmlformats.org/officeDocument/2006/customXml" ds:itemID="{EAA5A32B-2BE4-40F6-BD7A-741C229BDA06}"/>
</file>

<file path=customXml/itemProps3.xml><?xml version="1.0" encoding="utf-8"?>
<ds:datastoreItem xmlns:ds="http://schemas.openxmlformats.org/officeDocument/2006/customXml" ds:itemID="{93BF017E-303C-4530-A159-1E3A19369F5E}"/>
</file>

<file path=docMetadata/LabelInfo.xml><?xml version="1.0" encoding="utf-8"?>
<clbl:labelList xmlns:clbl="http://schemas.microsoft.com/office/2020/mipLabelMetadata">
  <clbl:label id="{fb4d1169-3ede-4ab4-b242-eb740ce3a1be}" enabled="0" method="" siteId="{fb4d1169-3ede-4ab4-b242-eb740ce3a1b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Seniornett Bodø  Hilde Gunn Kristiansen, Knut Støre Brinchmann, Eirik Fiva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Eirik Fiva</dc:creator>
  <cp:lastModifiedBy>Eirik Fiva</cp:lastModifiedBy>
  <cp:revision>1</cp:revision>
  <cp:lastPrinted>2025-05-19T08:07:09Z</cp:lastPrinted>
  <dcterms:created xsi:type="dcterms:W3CDTF">2025-05-19T07:51:42Z</dcterms:created>
  <dcterms:modified xsi:type="dcterms:W3CDTF">2025-05-19T08:12:42Z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0x010100A7DBCD392F692A4B8DC694257EE62D76</vt:lpwstr>
  </property>
</Properties>
</file>