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2" r:id="rId7"/>
    <p:sldId id="261" r:id="rId8"/>
    <p:sldId id="264" r:id="rId9"/>
    <p:sldId id="259" r:id="rId10"/>
    <p:sldId id="260" r:id="rId11"/>
    <p:sldId id="265" r:id="rId12"/>
  </p:sldIdLst>
  <p:sldSz cx="12192000" cy="685800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7FBBE-399F-45B7-9980-757AC1DC5501}" v="8" dt="2025-05-21T13:51:10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ar Kalvsjøhagen" userId="022d0b08-d626-4cf9-8cb9-d2263a273cba" providerId="ADAL" clId="{0A49BB48-07E5-4298-A52E-0C43D2011A40}"/>
    <pc:docChg chg="undo custSel addSld delSld modSld">
      <pc:chgData name="Roar Kalvsjøhagen" userId="022d0b08-d626-4cf9-8cb9-d2263a273cba" providerId="ADAL" clId="{0A49BB48-07E5-4298-A52E-0C43D2011A40}" dt="2025-05-18T16:09:24.171" v="2815" actId="20577"/>
      <pc:docMkLst>
        <pc:docMk/>
      </pc:docMkLst>
      <pc:sldChg chg="addSp delSp modSp mod">
        <pc:chgData name="Roar Kalvsjøhagen" userId="022d0b08-d626-4cf9-8cb9-d2263a273cba" providerId="ADAL" clId="{0A49BB48-07E5-4298-A52E-0C43D2011A40}" dt="2025-04-29T14:09:15.425" v="991" actId="2711"/>
        <pc:sldMkLst>
          <pc:docMk/>
          <pc:sldMk cId="580487710" sldId="256"/>
        </pc:sldMkLst>
        <pc:spChg chg="add mod">
          <ac:chgData name="Roar Kalvsjøhagen" userId="022d0b08-d626-4cf9-8cb9-d2263a273cba" providerId="ADAL" clId="{0A49BB48-07E5-4298-A52E-0C43D2011A40}" dt="2025-04-29T14:09:15.425" v="991" actId="2711"/>
          <ac:spMkLst>
            <pc:docMk/>
            <pc:sldMk cId="580487710" sldId="256"/>
            <ac:spMk id="2" creationId="{6696545E-54CF-5B23-10D6-DBABE6407FF4}"/>
          </ac:spMkLst>
        </pc:spChg>
        <pc:picChg chg="mod">
          <ac:chgData name="Roar Kalvsjøhagen" userId="022d0b08-d626-4cf9-8cb9-d2263a273cba" providerId="ADAL" clId="{0A49BB48-07E5-4298-A52E-0C43D2011A40}" dt="2025-04-28T14:06:21.201" v="12" actId="29295"/>
          <ac:picMkLst>
            <pc:docMk/>
            <pc:sldMk cId="580487710" sldId="256"/>
            <ac:picMk id="5" creationId="{C643C4ED-C521-DFB4-CE6D-4AA0CDB92C96}"/>
          </ac:picMkLst>
        </pc:picChg>
      </pc:sldChg>
      <pc:sldChg chg="addSp delSp modSp mod">
        <pc:chgData name="Roar Kalvsjøhagen" userId="022d0b08-d626-4cf9-8cb9-d2263a273cba" providerId="ADAL" clId="{0A49BB48-07E5-4298-A52E-0C43D2011A40}" dt="2025-04-29T17:15:13.893" v="2792" actId="1076"/>
        <pc:sldMkLst>
          <pc:docMk/>
          <pc:sldMk cId="2655829476" sldId="259"/>
        </pc:sldMkLst>
        <pc:spChg chg="mod">
          <ac:chgData name="Roar Kalvsjøhagen" userId="022d0b08-d626-4cf9-8cb9-d2263a273cba" providerId="ADAL" clId="{0A49BB48-07E5-4298-A52E-0C43D2011A40}" dt="2025-04-29T17:14:27.901" v="2783" actId="14100"/>
          <ac:spMkLst>
            <pc:docMk/>
            <pc:sldMk cId="2655829476" sldId="259"/>
            <ac:spMk id="2" creationId="{B0171C79-A9A8-82BD-E3DB-88E8F2C536EB}"/>
          </ac:spMkLst>
        </pc:spChg>
        <pc:graphicFrameChg chg="add mod">
          <ac:chgData name="Roar Kalvsjøhagen" userId="022d0b08-d626-4cf9-8cb9-d2263a273cba" providerId="ADAL" clId="{0A49BB48-07E5-4298-A52E-0C43D2011A40}" dt="2025-04-29T17:15:13.893" v="2792" actId="1076"/>
          <ac:graphicFrameMkLst>
            <pc:docMk/>
            <pc:sldMk cId="2655829476" sldId="259"/>
            <ac:graphicFrameMk id="4" creationId="{64644845-B6D4-AC27-A4DB-3E53C6CBAD78}"/>
          </ac:graphicFrameMkLst>
        </pc:graphicFrameChg>
        <pc:graphicFrameChg chg="add mod">
          <ac:chgData name="Roar Kalvsjøhagen" userId="022d0b08-d626-4cf9-8cb9-d2263a273cba" providerId="ADAL" clId="{0A49BB48-07E5-4298-A52E-0C43D2011A40}" dt="2025-04-29T17:15:11.617" v="2791" actId="1076"/>
          <ac:graphicFrameMkLst>
            <pc:docMk/>
            <pc:sldMk cId="2655829476" sldId="259"/>
            <ac:graphicFrameMk id="9" creationId="{4B610BA5-A2F5-CE5B-AC68-E71F4141A85C}"/>
          </ac:graphicFrameMkLst>
        </pc:graphicFrameChg>
      </pc:sldChg>
      <pc:sldChg chg="addSp delSp modSp mod">
        <pc:chgData name="Roar Kalvsjøhagen" userId="022d0b08-d626-4cf9-8cb9-d2263a273cba" providerId="ADAL" clId="{0A49BB48-07E5-4298-A52E-0C43D2011A40}" dt="2025-04-28T14:22:51.297" v="74" actId="1076"/>
        <pc:sldMkLst>
          <pc:docMk/>
          <pc:sldMk cId="4196041839" sldId="260"/>
        </pc:sldMkLst>
        <pc:graphicFrameChg chg="add mod">
          <ac:chgData name="Roar Kalvsjøhagen" userId="022d0b08-d626-4cf9-8cb9-d2263a273cba" providerId="ADAL" clId="{0A49BB48-07E5-4298-A52E-0C43D2011A40}" dt="2025-04-28T14:22:37.715" v="70" actId="1076"/>
          <ac:graphicFrameMkLst>
            <pc:docMk/>
            <pc:sldMk cId="4196041839" sldId="260"/>
            <ac:graphicFrameMk id="4" creationId="{6B996C17-EE32-5FA5-4831-E700EAF9C8A9}"/>
          </ac:graphicFrameMkLst>
        </pc:graphicFrameChg>
        <pc:graphicFrameChg chg="add mod">
          <ac:chgData name="Roar Kalvsjøhagen" userId="022d0b08-d626-4cf9-8cb9-d2263a273cba" providerId="ADAL" clId="{0A49BB48-07E5-4298-A52E-0C43D2011A40}" dt="2025-04-28T14:22:51.297" v="74" actId="1076"/>
          <ac:graphicFrameMkLst>
            <pc:docMk/>
            <pc:sldMk cId="4196041839" sldId="260"/>
            <ac:graphicFrameMk id="7" creationId="{8311D868-36C9-6550-4F52-E3DF68707EBD}"/>
          </ac:graphicFrameMkLst>
        </pc:graphicFrameChg>
      </pc:sldChg>
      <pc:sldChg chg="addSp modSp mod">
        <pc:chgData name="Roar Kalvsjøhagen" userId="022d0b08-d626-4cf9-8cb9-d2263a273cba" providerId="ADAL" clId="{0A49BB48-07E5-4298-A52E-0C43D2011A40}" dt="2025-05-18T16:09:24.171" v="2815" actId="20577"/>
        <pc:sldMkLst>
          <pc:docMk/>
          <pc:sldMk cId="201831988" sldId="261"/>
        </pc:sldMkLst>
        <pc:spChg chg="add mod">
          <ac:chgData name="Roar Kalvsjøhagen" userId="022d0b08-d626-4cf9-8cb9-d2263a273cba" providerId="ADAL" clId="{0A49BB48-07E5-4298-A52E-0C43D2011A40}" dt="2025-05-18T16:09:24.171" v="2815" actId="20577"/>
          <ac:spMkLst>
            <pc:docMk/>
            <pc:sldMk cId="201831988" sldId="261"/>
            <ac:spMk id="2" creationId="{0EE23858-9E84-3C36-EA97-98C4962C2F42}"/>
          </ac:spMkLst>
        </pc:spChg>
        <pc:picChg chg="mod">
          <ac:chgData name="Roar Kalvsjøhagen" userId="022d0b08-d626-4cf9-8cb9-d2263a273cba" providerId="ADAL" clId="{0A49BB48-07E5-4298-A52E-0C43D2011A40}" dt="2025-04-29T17:08:08.306" v="2697" actId="14100"/>
          <ac:picMkLst>
            <pc:docMk/>
            <pc:sldMk cId="201831988" sldId="261"/>
            <ac:picMk id="5" creationId="{76C4BD8D-CE8F-F10D-A30F-4C0742BF2BE7}"/>
          </ac:picMkLst>
        </pc:picChg>
      </pc:sldChg>
      <pc:sldChg chg="addSp modSp mod">
        <pc:chgData name="Roar Kalvsjøhagen" userId="022d0b08-d626-4cf9-8cb9-d2263a273cba" providerId="ADAL" clId="{0A49BB48-07E5-4298-A52E-0C43D2011A40}" dt="2025-04-29T17:08:29.155" v="2700" actId="1076"/>
        <pc:sldMkLst>
          <pc:docMk/>
          <pc:sldMk cId="3007293428" sldId="262"/>
        </pc:sldMkLst>
        <pc:spChg chg="add mod">
          <ac:chgData name="Roar Kalvsjøhagen" userId="022d0b08-d626-4cf9-8cb9-d2263a273cba" providerId="ADAL" clId="{0A49BB48-07E5-4298-A52E-0C43D2011A40}" dt="2025-04-29T17:08:29.155" v="2700" actId="1076"/>
          <ac:spMkLst>
            <pc:docMk/>
            <pc:sldMk cId="3007293428" sldId="262"/>
            <ac:spMk id="2" creationId="{DA1BCC28-33E3-BF92-2683-B5C9400B2408}"/>
          </ac:spMkLst>
        </pc:spChg>
        <pc:picChg chg="mod">
          <ac:chgData name="Roar Kalvsjøhagen" userId="022d0b08-d626-4cf9-8cb9-d2263a273cba" providerId="ADAL" clId="{0A49BB48-07E5-4298-A52E-0C43D2011A40}" dt="2025-04-29T17:08:23.908" v="2699" actId="1076"/>
          <ac:picMkLst>
            <pc:docMk/>
            <pc:sldMk cId="3007293428" sldId="262"/>
            <ac:picMk id="5" creationId="{5FBA1B5A-7B55-D283-5360-9B5067FA0CAB}"/>
          </ac:picMkLst>
        </pc:picChg>
      </pc:sldChg>
      <pc:sldChg chg="addSp modSp mod">
        <pc:chgData name="Roar Kalvsjøhagen" userId="022d0b08-d626-4cf9-8cb9-d2263a273cba" providerId="ADAL" clId="{0A49BB48-07E5-4298-A52E-0C43D2011A40}" dt="2025-05-18T16:08:19.059" v="2808" actId="20577"/>
        <pc:sldMkLst>
          <pc:docMk/>
          <pc:sldMk cId="1812955382" sldId="263"/>
        </pc:sldMkLst>
        <pc:spChg chg="add mod">
          <ac:chgData name="Roar Kalvsjøhagen" userId="022d0b08-d626-4cf9-8cb9-d2263a273cba" providerId="ADAL" clId="{0A49BB48-07E5-4298-A52E-0C43D2011A40}" dt="2025-05-18T16:08:19.059" v="2808" actId="20577"/>
          <ac:spMkLst>
            <pc:docMk/>
            <pc:sldMk cId="1812955382" sldId="263"/>
            <ac:spMk id="2" creationId="{596A168B-0F69-BE19-1A65-7D7B17CF1903}"/>
          </ac:spMkLst>
        </pc:spChg>
        <pc:picChg chg="mod">
          <ac:chgData name="Roar Kalvsjøhagen" userId="022d0b08-d626-4cf9-8cb9-d2263a273cba" providerId="ADAL" clId="{0A49BB48-07E5-4298-A52E-0C43D2011A40}" dt="2025-04-29T14:07:10.200" v="966" actId="1076"/>
          <ac:picMkLst>
            <pc:docMk/>
            <pc:sldMk cId="1812955382" sldId="263"/>
            <ac:picMk id="5" creationId="{4DCFA35A-B243-B3BA-B8FF-BE33BADFEA03}"/>
          </ac:picMkLst>
        </pc:picChg>
      </pc:sldChg>
      <pc:sldChg chg="addSp delSp modSp mod">
        <pc:chgData name="Roar Kalvsjøhagen" userId="022d0b08-d626-4cf9-8cb9-d2263a273cba" providerId="ADAL" clId="{0A49BB48-07E5-4298-A52E-0C43D2011A40}" dt="2025-04-29T17:10:51.276" v="2767" actId="113"/>
        <pc:sldMkLst>
          <pc:docMk/>
          <pc:sldMk cId="2402791013" sldId="264"/>
        </pc:sldMkLst>
        <pc:graphicFrameChg chg="add mod modGraphic">
          <ac:chgData name="Roar Kalvsjøhagen" userId="022d0b08-d626-4cf9-8cb9-d2263a273cba" providerId="ADAL" clId="{0A49BB48-07E5-4298-A52E-0C43D2011A40}" dt="2025-04-29T17:10:51.276" v="2767" actId="113"/>
          <ac:graphicFrameMkLst>
            <pc:docMk/>
            <pc:sldMk cId="2402791013" sldId="264"/>
            <ac:graphicFrameMk id="3" creationId="{683B455F-348F-CB4B-AC1F-1298DF7FF6A9}"/>
          </ac:graphicFrameMkLst>
        </pc:graphicFrameChg>
        <pc:picChg chg="mod">
          <ac:chgData name="Roar Kalvsjøhagen" userId="022d0b08-d626-4cf9-8cb9-d2263a273cba" providerId="ADAL" clId="{0A49BB48-07E5-4298-A52E-0C43D2011A40}" dt="2025-04-28T14:05:25.432" v="8" actId="29295"/>
          <ac:picMkLst>
            <pc:docMk/>
            <pc:sldMk cId="2402791013" sldId="264"/>
            <ac:picMk id="5" creationId="{3EC4757F-5845-5CD2-973D-4ECA463A4A93}"/>
          </ac:picMkLst>
        </pc:picChg>
      </pc:sldChg>
      <pc:sldChg chg="addSp delSp modSp new mod">
        <pc:chgData name="Roar Kalvsjøhagen" userId="022d0b08-d626-4cf9-8cb9-d2263a273cba" providerId="ADAL" clId="{0A49BB48-07E5-4298-A52E-0C43D2011A40}" dt="2025-04-28T19:06:45.820" v="98" actId="1076"/>
        <pc:sldMkLst>
          <pc:docMk/>
          <pc:sldMk cId="155598846" sldId="265"/>
        </pc:sldMkLst>
        <pc:graphicFrameChg chg="add mod">
          <ac:chgData name="Roar Kalvsjøhagen" userId="022d0b08-d626-4cf9-8cb9-d2263a273cba" providerId="ADAL" clId="{0A49BB48-07E5-4298-A52E-0C43D2011A40}" dt="2025-04-28T19:06:45.820" v="98" actId="1076"/>
          <ac:graphicFrameMkLst>
            <pc:docMk/>
            <pc:sldMk cId="155598846" sldId="265"/>
            <ac:graphicFrameMk id="2" creationId="{D9434E6A-83CD-E8E4-89B3-ED851F2E8BFA}"/>
          </ac:graphicFrameMkLst>
        </pc:graphicFrameChg>
        <pc:graphicFrameChg chg="add mod">
          <ac:chgData name="Roar Kalvsjøhagen" userId="022d0b08-d626-4cf9-8cb9-d2263a273cba" providerId="ADAL" clId="{0A49BB48-07E5-4298-A52E-0C43D2011A40}" dt="2025-04-28T14:22:09.870" v="66" actId="1076"/>
          <ac:graphicFrameMkLst>
            <pc:docMk/>
            <pc:sldMk cId="155598846" sldId="265"/>
            <ac:graphicFrameMk id="14" creationId="{E3324661-A635-71DC-B606-33FC76B2BE56}"/>
          </ac:graphicFrameMkLst>
        </pc:graphicFrameChg>
      </pc:sldChg>
      <pc:sldChg chg="addSp delSp modSp new del mod">
        <pc:chgData name="Roar Kalvsjøhagen" userId="022d0b08-d626-4cf9-8cb9-d2263a273cba" providerId="ADAL" clId="{0A49BB48-07E5-4298-A52E-0C43D2011A40}" dt="2025-04-29T17:16:52.022" v="2803" actId="2696"/>
        <pc:sldMkLst>
          <pc:docMk/>
          <pc:sldMk cId="394662171" sldId="266"/>
        </pc:sldMkLst>
      </pc:sldChg>
      <pc:sldChg chg="new del">
        <pc:chgData name="Roar Kalvsjøhagen" userId="022d0b08-d626-4cf9-8cb9-d2263a273cba" providerId="ADAL" clId="{0A49BB48-07E5-4298-A52E-0C43D2011A40}" dt="2025-04-29T17:02:41.271" v="2578" actId="2696"/>
        <pc:sldMkLst>
          <pc:docMk/>
          <pc:sldMk cId="2262574365" sldId="266"/>
        </pc:sldMkLst>
      </pc:sldChg>
      <pc:sldChg chg="add del">
        <pc:chgData name="Roar Kalvsjøhagen" userId="022d0b08-d626-4cf9-8cb9-d2263a273cba" providerId="ADAL" clId="{0A49BB48-07E5-4298-A52E-0C43D2011A40}" dt="2025-04-29T17:17:33.353" v="2804" actId="2696"/>
        <pc:sldMkLst>
          <pc:docMk/>
          <pc:sldMk cId="3035018704" sldId="267"/>
        </pc:sldMkLst>
      </pc:sldChg>
      <pc:sldChg chg="add del">
        <pc:chgData name="Roar Kalvsjøhagen" userId="022d0b08-d626-4cf9-8cb9-d2263a273cba" providerId="ADAL" clId="{0A49BB48-07E5-4298-A52E-0C43D2011A40}" dt="2025-04-29T17:16:46.320" v="2802" actId="2696"/>
        <pc:sldMkLst>
          <pc:docMk/>
          <pc:sldMk cId="3509412236" sldId="268"/>
        </pc:sldMkLst>
      </pc:sldChg>
    </pc:docChg>
  </pc:docChgLst>
  <pc:docChgLst>
    <pc:chgData name="Pia Boholm" userId="3d71ddfa-327f-4f10-b83c-8a7a67716823" providerId="ADAL" clId="{6757FBBE-399F-45B7-9980-757AC1DC5501}"/>
    <pc:docChg chg="modSld">
      <pc:chgData name="Pia Boholm" userId="3d71ddfa-327f-4f10-b83c-8a7a67716823" providerId="ADAL" clId="{6757FBBE-399F-45B7-9980-757AC1DC5501}" dt="2025-05-21T13:51:10.615" v="5" actId="5736"/>
      <pc:docMkLst>
        <pc:docMk/>
      </pc:docMkLst>
      <pc:sldChg chg="modSp">
        <pc:chgData name="Pia Boholm" userId="3d71ddfa-327f-4f10-b83c-8a7a67716823" providerId="ADAL" clId="{6757FBBE-399F-45B7-9980-757AC1DC5501}" dt="2025-05-21T13:51:10.615" v="5" actId="5736"/>
        <pc:sldMkLst>
          <pc:docMk/>
          <pc:sldMk cId="2655829476" sldId="259"/>
        </pc:sldMkLst>
        <pc:graphicFrameChg chg="mod">
          <ac:chgData name="Pia Boholm" userId="3d71ddfa-327f-4f10-b83c-8a7a67716823" providerId="ADAL" clId="{6757FBBE-399F-45B7-9980-757AC1DC5501}" dt="2025-05-21T13:51:10.615" v="5" actId="5736"/>
          <ac:graphicFrameMkLst>
            <pc:docMk/>
            <pc:sldMk cId="2655829476" sldId="259"/>
            <ac:graphicFrameMk id="4" creationId="{64644845-B6D4-AC27-A4DB-3E53C6CBAD78}"/>
          </ac:graphicFrameMkLst>
        </pc:graphicFrameChg>
        <pc:graphicFrameChg chg="mod">
          <ac:chgData name="Pia Boholm" userId="3d71ddfa-327f-4f10-b83c-8a7a67716823" providerId="ADAL" clId="{6757FBBE-399F-45B7-9980-757AC1DC5501}" dt="2025-05-21T13:50:59.860" v="4" actId="5736"/>
          <ac:graphicFrameMkLst>
            <pc:docMk/>
            <pc:sldMk cId="2655829476" sldId="259"/>
            <ac:graphicFrameMk id="9" creationId="{4B610BA5-A2F5-CE5B-AC68-E71F4141A85C}"/>
          </ac:graphicFrameMkLst>
        </pc:graphicFrameChg>
      </pc:sldChg>
      <pc:sldChg chg="modSp">
        <pc:chgData name="Pia Boholm" userId="3d71ddfa-327f-4f10-b83c-8a7a67716823" providerId="ADAL" clId="{6757FBBE-399F-45B7-9980-757AC1DC5501}" dt="2025-05-21T13:50:49.328" v="3" actId="5736"/>
        <pc:sldMkLst>
          <pc:docMk/>
          <pc:sldMk cId="4196041839" sldId="260"/>
        </pc:sldMkLst>
        <pc:graphicFrameChg chg="mod">
          <ac:chgData name="Pia Boholm" userId="3d71ddfa-327f-4f10-b83c-8a7a67716823" providerId="ADAL" clId="{6757FBBE-399F-45B7-9980-757AC1DC5501}" dt="2025-05-21T13:50:40.624" v="2" actId="5736"/>
          <ac:graphicFrameMkLst>
            <pc:docMk/>
            <pc:sldMk cId="4196041839" sldId="260"/>
            <ac:graphicFrameMk id="4" creationId="{6B996C17-EE32-5FA5-4831-E700EAF9C8A9}"/>
          </ac:graphicFrameMkLst>
        </pc:graphicFrameChg>
        <pc:graphicFrameChg chg="mod">
          <ac:chgData name="Pia Boholm" userId="3d71ddfa-327f-4f10-b83c-8a7a67716823" providerId="ADAL" clId="{6757FBBE-399F-45B7-9980-757AC1DC5501}" dt="2025-05-21T13:50:49.328" v="3" actId="5736"/>
          <ac:graphicFrameMkLst>
            <pc:docMk/>
            <pc:sldMk cId="4196041839" sldId="260"/>
            <ac:graphicFrameMk id="7" creationId="{8311D868-36C9-6550-4F52-E3DF68707EBD}"/>
          </ac:graphicFrameMkLst>
        </pc:graphicFrameChg>
      </pc:sldChg>
      <pc:sldChg chg="modSp">
        <pc:chgData name="Pia Boholm" userId="3d71ddfa-327f-4f10-b83c-8a7a67716823" providerId="ADAL" clId="{6757FBBE-399F-45B7-9980-757AC1DC5501}" dt="2025-05-21T13:50:30.397" v="1" actId="5736"/>
        <pc:sldMkLst>
          <pc:docMk/>
          <pc:sldMk cId="155598846" sldId="265"/>
        </pc:sldMkLst>
        <pc:graphicFrameChg chg="mod">
          <ac:chgData name="Pia Boholm" userId="3d71ddfa-327f-4f10-b83c-8a7a67716823" providerId="ADAL" clId="{6757FBBE-399F-45B7-9980-757AC1DC5501}" dt="2025-05-21T13:48:49.997" v="0" actId="5736"/>
          <ac:graphicFrameMkLst>
            <pc:docMk/>
            <pc:sldMk cId="155598846" sldId="265"/>
            <ac:graphicFrameMk id="2" creationId="{D9434E6A-83CD-E8E4-89B3-ED851F2E8BFA}"/>
          </ac:graphicFrameMkLst>
        </pc:graphicFrameChg>
        <pc:graphicFrameChg chg="mod">
          <ac:chgData name="Pia Boholm" userId="3d71ddfa-327f-4f10-b83c-8a7a67716823" providerId="ADAL" clId="{6757FBBE-399F-45B7-9980-757AC1DC5501}" dt="2025-05-21T13:50:30.397" v="1" actId="5736"/>
          <ac:graphicFrameMkLst>
            <pc:docMk/>
            <pc:sldMk cId="155598846" sldId="265"/>
            <ac:graphicFrameMk id="14" creationId="{E3324661-A635-71DC-B606-33FC76B2BE56}"/>
          </ac:graphicFrameMkLst>
        </pc:graphicFrameChg>
      </pc:sldChg>
    </pc:docChg>
  </pc:docChgLst>
  <pc:docChgLst>
    <pc:chgData name="Roar Kalvsjøhagen" userId="022d0b08-d626-4cf9-8cb9-d2263a273cba" providerId="ADAL" clId="{B7E34F04-7DFD-4F25-A2A1-74DAD48B023E}"/>
    <pc:docChg chg="modSld">
      <pc:chgData name="Roar Kalvsjøhagen" userId="022d0b08-d626-4cf9-8cb9-d2263a273cba" providerId="ADAL" clId="{B7E34F04-7DFD-4F25-A2A1-74DAD48B023E}" dt="2025-05-01T11:10:52.030" v="18" actId="20577"/>
      <pc:docMkLst>
        <pc:docMk/>
      </pc:docMkLst>
      <pc:sldChg chg="modSp mod">
        <pc:chgData name="Roar Kalvsjøhagen" userId="022d0b08-d626-4cf9-8cb9-d2263a273cba" providerId="ADAL" clId="{B7E34F04-7DFD-4F25-A2A1-74DAD48B023E}" dt="2025-05-01T11:10:52.030" v="18" actId="20577"/>
        <pc:sldMkLst>
          <pc:docMk/>
          <pc:sldMk cId="201831988" sldId="261"/>
        </pc:sldMkLst>
        <pc:spChg chg="mod">
          <ac:chgData name="Roar Kalvsjøhagen" userId="022d0b08-d626-4cf9-8cb9-d2263a273cba" providerId="ADAL" clId="{B7E34F04-7DFD-4F25-A2A1-74DAD48B023E}" dt="2025-05-01T11:10:52.030" v="18" actId="20577"/>
          <ac:spMkLst>
            <pc:docMk/>
            <pc:sldMk cId="201831988" sldId="261"/>
            <ac:spMk id="2" creationId="{0EE23858-9E84-3C36-EA97-98C4962C2F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3BF147-9E3D-BDAF-ED59-D48D94445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F456369-EE33-E1D0-74E5-E0A4E193A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B08639-7CE8-E506-89B8-FEF6B49D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677B88-5666-3AAB-83B3-EB210774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AA1813-64B1-79E7-4135-8010B338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41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804A01-5BA7-A0FF-D455-71962675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DA5B5E-041A-BE51-F9BB-E5C56A4A7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34EAB0-D05D-9F04-5EEA-37EAA7AC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37C138-7E6F-DD4B-8665-DFA58E43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AE0AC68-4A83-F0E7-C1ED-2234CB69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2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0297278-65EA-D15E-A8F7-1360D67E4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5198F9E-3B5E-4A98-97D9-0F184770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8476E5-F518-23A1-25C0-C955D799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0AF545-307B-9BF8-CEB9-03960398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15561E-E2CB-BCBE-EDF3-81D63334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75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CF62BE-4121-0956-75DC-78439DC1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FB66D6-695D-3B6A-4250-01E338C2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8BD74A-1203-E57E-4153-B46AC7EB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6CD05D-81BE-98FE-A28A-FBEA4E5C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C9EAF7-2885-E392-7E70-BDCAE14E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4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4A5D5-1A6C-E086-3CF0-0F5553E4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875675-3CD9-D727-695A-76EB07F8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7062E8-4FE0-7C46-595E-197ED3CB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C1832F-ACAE-BD6E-A75A-84AB0D3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9BA41D-AF1A-91F6-FD81-CB2DAB63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55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1185D3-19FC-9FF4-E0EF-C77508B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071B10-3E44-3461-41F9-3A1B0538D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E7894F-82B7-E332-5605-44D7167C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0F426FD-3839-8BE6-50B4-ACA88DF0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3DA41A-E79B-5FA8-5E53-2EDD4580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52ADAD-5B6F-021E-CC8F-D07C6BD6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46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D70D5-C5E1-F357-C8C2-34F880A8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3E477A-87BE-6BBE-4EDB-44FC198D3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44690F-95EC-C725-76C9-C502680B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27E319-D906-5F2D-FDB0-70325DCDC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15D358D-5B83-0579-C3CE-A2840B29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EBD40C-34E3-304C-4695-A1BB5DB6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B6B782-72AC-827F-3F22-09474805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AB3B09-E7CC-92F2-F46F-04CA1261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49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12809B-D1D0-3D73-90F6-8ED89F0D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9EEA8A-3EBF-80D3-84CD-84619C07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15F3A1D-77CE-A6CC-4289-DB6F0ECB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113D3D-76CE-5EEE-9B30-E3BBB402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29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417A5FB-8950-F2E8-88C5-F7C6C54B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20B5A68-5C87-3F4D-E9B6-5ABFAA16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A286DA-113A-4877-AE9C-355E2314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62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D3D8AF-5D77-EFB6-B384-16E80C60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60D575-1731-15F8-D225-A8A127A6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7BCFB04-8BE7-D729-CA44-CA512747E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DD4CEF-9452-CB55-8B68-4B0DCD1F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C76756-556C-5716-CDD3-9375B8AF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D2C34-9F23-38CA-4F66-C37E2208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704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1B8F99-7D4C-148D-5292-BE60EDEB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8ADBCBF-D2F5-600E-99FB-DC934CF57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F80F8D-E1B7-9B7C-8FA0-703545023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C31663-B151-2DA3-A3FD-AACD6D26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2440AE-7050-74C7-8FFA-148B38A8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702724-D41E-6FB2-5042-8464B74F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8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920EB1-015F-CD13-B271-50EF43EA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AE3CBB-BBCF-3796-CB82-8379BEB2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A752B7-355A-B55C-C7AE-D53AB22A6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7DC25-29DA-4F25-812C-310C4E05676A}" type="datetimeFigureOut">
              <a:rPr lang="nb-NO" smtClean="0"/>
              <a:t>21.05.2025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C1004E-8E83-A822-E248-35DC08705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A5FB63-18B4-70CF-44EE-D337C6699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4F570-FB5F-4229-A3E5-E920D861AB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5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383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383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383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383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o/photo/1383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væske, Blågrønt, Turkis&#10;&#10;KI-generert innhold kan være feil.">
            <a:extLst>
              <a:ext uri="{FF2B5EF4-FFF2-40B4-BE49-F238E27FC236}">
                <a16:creationId xmlns:a16="http://schemas.microsoft.com/office/drawing/2014/main" id="{C643C4ED-C521-DFB4-CE6D-4AA0CDB92C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364" y="419450"/>
            <a:ext cx="11301862" cy="60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696545E-54CF-5B23-10D6-DBABE6407FF4}"/>
              </a:ext>
            </a:extLst>
          </p:cNvPr>
          <p:cNvSpPr txBox="1"/>
          <p:nvPr/>
        </p:nvSpPr>
        <p:spPr>
          <a:xfrm>
            <a:off x="1233182" y="1111541"/>
            <a:ext cx="92950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Synlighet og mediedekning</a:t>
            </a:r>
          </a:p>
          <a:p>
            <a:pPr algn="ctr"/>
            <a:endParaRPr lang="nb-NO" sz="6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nb-NO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Seniornett Hadeland</a:t>
            </a:r>
          </a:p>
        </p:txBody>
      </p:sp>
    </p:spTree>
    <p:extLst>
      <p:ext uri="{BB962C8B-B14F-4D97-AF65-F5344CB8AC3E}">
        <p14:creationId xmlns:p14="http://schemas.microsoft.com/office/powerpoint/2010/main" val="58048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3AE03-7629-0251-8089-8B5E45522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væske, Blågrønt, Turkis&#10;&#10;KI-generert innhold kan være feil.">
            <a:extLst>
              <a:ext uri="{FF2B5EF4-FFF2-40B4-BE49-F238E27FC236}">
                <a16:creationId xmlns:a16="http://schemas.microsoft.com/office/drawing/2014/main" id="{4DCFA35A-B243-B3BA-B8FF-BE33BADFEA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613" y="545285"/>
            <a:ext cx="11301862" cy="60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96A168B-0F69-BE19-1A65-7D7B17CF1903}"/>
              </a:ext>
            </a:extLst>
          </p:cNvPr>
          <p:cNvSpPr txBox="1"/>
          <p:nvPr/>
        </p:nvSpPr>
        <p:spPr>
          <a:xfrm>
            <a:off x="1182848" y="994095"/>
            <a:ext cx="95508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Seniornett Hadeland ble stiftet i 2009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Representerer Gran, Lunner og Jevnaker kommune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Medlemsantall 106 - har vært økende siste året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 har 7-8 medlemsmøter i halvåret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Generell opplæring på mobil, nettbrett og PC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Temaforedrag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9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1C8BD-B2C5-37B7-3003-41F0B14E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væske, Blågrønt, Turkis&#10;&#10;KI-generert innhold kan være feil.">
            <a:extLst>
              <a:ext uri="{FF2B5EF4-FFF2-40B4-BE49-F238E27FC236}">
                <a16:creationId xmlns:a16="http://schemas.microsoft.com/office/drawing/2014/main" id="{5FBA1B5A-7B55-D283-5360-9B5067FA0C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668" y="507535"/>
            <a:ext cx="11301862" cy="60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A1BCC28-33E3-BF92-2683-B5C9400B2408}"/>
              </a:ext>
            </a:extLst>
          </p:cNvPr>
          <p:cNvSpPr txBox="1"/>
          <p:nvPr/>
        </p:nvSpPr>
        <p:spPr>
          <a:xfrm>
            <a:off x="1518407" y="989900"/>
            <a:ext cx="943761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u="sng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.....men det var og er noen utfordringer :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 kommuner med forholdsvis store avstander (bom)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Medlemsmøter på et sted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Kjennskapen til Seniornett var ganske beskjeden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Sviktende frammøte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Vanskelig å rekruttere medlemmer til styreverv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729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56D31-E27B-417E-07CE-412CF330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væske, Blågrønt, Turkis&#10;&#10;KI-generert innhold kan være feil.">
            <a:extLst>
              <a:ext uri="{FF2B5EF4-FFF2-40B4-BE49-F238E27FC236}">
                <a16:creationId xmlns:a16="http://schemas.microsoft.com/office/drawing/2014/main" id="{76C4BD8D-CE8F-F10D-A30F-4C0742BF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364" y="419451"/>
            <a:ext cx="11301862" cy="584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EE23858-9E84-3C36-EA97-98C4962C2F42}"/>
              </a:ext>
            </a:extLst>
          </p:cNvPr>
          <p:cNvSpPr txBox="1"/>
          <p:nvPr/>
        </p:nvSpPr>
        <p:spPr>
          <a:xfrm>
            <a:off x="939567" y="658536"/>
            <a:ext cx="10839069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 har nå over tid gjennomført noen nye tiltak….. 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Lager en møteplan med temaer for et halvår </a:t>
            </a:r>
          </a:p>
          <a:p>
            <a:pPr marL="285750" indent="-285750">
              <a:buFontTx/>
              <a:buChar char="-"/>
            </a:pPr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Sender epost til alle medlemmer om neste møte</a:t>
            </a:r>
          </a:p>
          <a:p>
            <a:pPr marL="285750" indent="-285750">
              <a:buFontTx/>
              <a:buChar char="-"/>
            </a:pPr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Legger inn </a:t>
            </a:r>
            <a:r>
              <a:rPr lang="nb-NO" sz="28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informasjon på </a:t>
            </a: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vår egen «Hjemmeside»</a:t>
            </a: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«Foreningsportaler» og «Hva skjer på Hadeland» 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- Annonse i «Radio </a:t>
            </a:r>
            <a:r>
              <a:rPr lang="nb-NO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Randsfjord’s</a:t>
            </a: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oppslagstavle»</a:t>
            </a:r>
          </a:p>
          <a:p>
            <a:pPr marL="285750" indent="-285750">
              <a:buFontTx/>
              <a:buChar char="-"/>
            </a:pPr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nb-N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Skriver innlegg i lokalavisen «Hadeland» </a:t>
            </a:r>
          </a:p>
          <a:p>
            <a:endParaRPr lang="nb-NO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83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DC16-1BA6-C0D6-E0A3-79150778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vann, væske, Blågrønt, Turkis&#10;&#10;KI-generert innhold kan være feil.">
            <a:extLst>
              <a:ext uri="{FF2B5EF4-FFF2-40B4-BE49-F238E27FC236}">
                <a16:creationId xmlns:a16="http://schemas.microsoft.com/office/drawing/2014/main" id="{3EC4757F-5845-5CD2-973D-4ECA463A4A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364" y="419450"/>
            <a:ext cx="11301862" cy="605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83B455F-348F-CB4B-AC1F-1298DF7FF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03789"/>
              </p:ext>
            </p:extLst>
          </p:nvPr>
        </p:nvGraphicFramePr>
        <p:xfrm>
          <a:off x="876650" y="729843"/>
          <a:ext cx="9857062" cy="5150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862">
                  <a:extLst>
                    <a:ext uri="{9D8B030D-6E8A-4147-A177-3AD203B41FA5}">
                      <a16:colId xmlns:a16="http://schemas.microsoft.com/office/drawing/2014/main" val="1403924454"/>
                    </a:ext>
                  </a:extLst>
                </a:gridCol>
                <a:gridCol w="1159654">
                  <a:extLst>
                    <a:ext uri="{9D8B030D-6E8A-4147-A177-3AD203B41FA5}">
                      <a16:colId xmlns:a16="http://schemas.microsoft.com/office/drawing/2014/main" val="1636028080"/>
                    </a:ext>
                  </a:extLst>
                </a:gridCol>
                <a:gridCol w="1688618">
                  <a:extLst>
                    <a:ext uri="{9D8B030D-6E8A-4147-A177-3AD203B41FA5}">
                      <a16:colId xmlns:a16="http://schemas.microsoft.com/office/drawing/2014/main" val="762714394"/>
                    </a:ext>
                  </a:extLst>
                </a:gridCol>
                <a:gridCol w="793448">
                  <a:extLst>
                    <a:ext uri="{9D8B030D-6E8A-4147-A177-3AD203B41FA5}">
                      <a16:colId xmlns:a16="http://schemas.microsoft.com/office/drawing/2014/main" val="3585657326"/>
                    </a:ext>
                  </a:extLst>
                </a:gridCol>
                <a:gridCol w="793448">
                  <a:extLst>
                    <a:ext uri="{9D8B030D-6E8A-4147-A177-3AD203B41FA5}">
                      <a16:colId xmlns:a16="http://schemas.microsoft.com/office/drawing/2014/main" val="163909177"/>
                    </a:ext>
                  </a:extLst>
                </a:gridCol>
                <a:gridCol w="793448">
                  <a:extLst>
                    <a:ext uri="{9D8B030D-6E8A-4147-A177-3AD203B41FA5}">
                      <a16:colId xmlns:a16="http://schemas.microsoft.com/office/drawing/2014/main" val="1657961457"/>
                    </a:ext>
                  </a:extLst>
                </a:gridCol>
                <a:gridCol w="1200344">
                  <a:extLst>
                    <a:ext uri="{9D8B030D-6E8A-4147-A177-3AD203B41FA5}">
                      <a16:colId xmlns:a16="http://schemas.microsoft.com/office/drawing/2014/main" val="127427458"/>
                    </a:ext>
                  </a:extLst>
                </a:gridCol>
                <a:gridCol w="793448">
                  <a:extLst>
                    <a:ext uri="{9D8B030D-6E8A-4147-A177-3AD203B41FA5}">
                      <a16:colId xmlns:a16="http://schemas.microsoft.com/office/drawing/2014/main" val="1529141561"/>
                    </a:ext>
                  </a:extLst>
                </a:gridCol>
                <a:gridCol w="1200344">
                  <a:extLst>
                    <a:ext uri="{9D8B030D-6E8A-4147-A177-3AD203B41FA5}">
                      <a16:colId xmlns:a16="http://schemas.microsoft.com/office/drawing/2014/main" val="1801613048"/>
                    </a:ext>
                  </a:extLst>
                </a:gridCol>
                <a:gridCol w="793448">
                  <a:extLst>
                    <a:ext uri="{9D8B030D-6E8A-4147-A177-3AD203B41FA5}">
                      <a16:colId xmlns:a16="http://schemas.microsoft.com/office/drawing/2014/main" val="2368050567"/>
                    </a:ext>
                  </a:extLst>
                </a:gridCol>
              </a:tblGrid>
              <a:tr h="52390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nb-NO" sz="2000" u="none" strike="noStrike">
                          <a:effectLst/>
                        </a:rPr>
                        <a:t> MEDLEMSMØTER 2025-1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28201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Dato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Sted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Tema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Avisomtale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Epost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 err="1">
                          <a:effectLst/>
                        </a:rPr>
                        <a:t>R.Randsfj</a:t>
                      </a:r>
                      <a:r>
                        <a:rPr lang="nb-NO" sz="1100" b="1" u="none" strike="noStrike" dirty="0">
                          <a:effectLst/>
                        </a:rPr>
                        <a:t>.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Hva skjer H.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 err="1">
                          <a:effectLst/>
                        </a:rPr>
                        <a:t>Hj.side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Annet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Antall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2590756"/>
                  </a:ext>
                </a:extLst>
              </a:tr>
              <a:tr h="5346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30.1.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Brandbu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Rydde, slette, arkivere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800" b="1" u="none" strike="noStrike">
                          <a:effectLst/>
                        </a:rPr>
                        <a:t>For.portal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36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5038322"/>
                  </a:ext>
                </a:extLst>
              </a:tr>
              <a:tr h="55669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13.2.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Harestua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Rydde, slette, arkivere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 x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nb-NO" sz="7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nb-NO" sz="800" b="1" u="none" strike="noStrike" dirty="0" err="1">
                          <a:effectLst/>
                        </a:rPr>
                        <a:t>For.portal</a:t>
                      </a:r>
                      <a:br>
                        <a:rPr lang="nb-NO" sz="800" b="1" u="none" strike="noStrike" dirty="0">
                          <a:effectLst/>
                        </a:rPr>
                      </a:br>
                      <a:r>
                        <a:rPr lang="nb-NO" sz="800" b="1" u="none" strike="noStrike" dirty="0">
                          <a:effectLst/>
                        </a:rPr>
                        <a:t>Plakater/INFO </a:t>
                      </a:r>
                      <a:br>
                        <a:rPr lang="nb-NO" sz="800" b="1" u="none" strike="noStrike" dirty="0">
                          <a:effectLst/>
                        </a:rPr>
                      </a:br>
                      <a:br>
                        <a:rPr lang="nb-NO" sz="800" b="1" u="none" strike="noStrike" dirty="0">
                          <a:effectLst/>
                        </a:rPr>
                      </a:b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34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12715561"/>
                  </a:ext>
                </a:extLst>
              </a:tr>
              <a:tr h="57523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27.2.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Brandbu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Arveloven HHB / Årsmøte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u="none" strike="noStrike">
                          <a:effectLst/>
                        </a:rPr>
                        <a:t>Foreningsportal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41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81630873"/>
                  </a:ext>
                </a:extLst>
              </a:tr>
              <a:tr h="5346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13.3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Roa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Rydde, slette, arkivere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u="none" strike="noStrike">
                          <a:effectLst/>
                        </a:rPr>
                        <a:t>Foreningsportal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27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1961053"/>
                  </a:ext>
                </a:extLst>
              </a:tr>
              <a:tr h="5346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27.3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Brandbu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Dataopplæring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u="none" strike="noStrike">
                          <a:effectLst/>
                        </a:rPr>
                        <a:t>Foreningsportal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23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4354509"/>
                  </a:ext>
                </a:extLst>
              </a:tr>
              <a:tr h="5346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10.4.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Harestua 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Dataopplæring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nb-NO" sz="9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nb-NO" sz="900" b="1" u="none" strike="noStrike" dirty="0" err="1">
                          <a:effectLst/>
                        </a:rPr>
                        <a:t>For.portal</a:t>
                      </a:r>
                      <a:br>
                        <a:rPr lang="nb-NO" sz="900" b="1" u="none" strike="noStrike" dirty="0">
                          <a:effectLst/>
                        </a:rPr>
                      </a:br>
                      <a:r>
                        <a:rPr lang="nb-NO" sz="900" b="1" u="none" strike="noStrike" dirty="0">
                          <a:effectLst/>
                        </a:rPr>
                        <a:t>Plakater/INFO </a:t>
                      </a:r>
                      <a:br>
                        <a:rPr lang="nb-NO" sz="900" b="1" u="none" strike="noStrike" dirty="0">
                          <a:effectLst/>
                        </a:rPr>
                      </a:br>
                      <a:br>
                        <a:rPr lang="nb-NO" sz="900" b="1" u="none" strike="noStrike" dirty="0">
                          <a:effectLst/>
                        </a:rPr>
                      </a:b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27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201746"/>
                  </a:ext>
                </a:extLst>
              </a:tr>
              <a:tr h="5346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24.4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Brandbu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 dirty="0">
                          <a:effectLst/>
                        </a:rPr>
                        <a:t>Dataopplæring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>
                          <a:effectLst/>
                        </a:rPr>
                        <a:t>x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900" b="1" u="none" strike="noStrike">
                          <a:effectLst/>
                        </a:rPr>
                        <a:t>Foreningsportal</a:t>
                      </a:r>
                      <a:endParaRPr lang="nb-NO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24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8548089"/>
                  </a:ext>
                </a:extLst>
              </a:tr>
              <a:tr h="31006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 dirty="0">
                          <a:effectLst/>
                        </a:rPr>
                        <a:t> 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b="1" u="none" strike="noStrike">
                          <a:effectLst/>
                        </a:rPr>
                        <a:t> 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>
                          <a:effectLst/>
                        </a:rPr>
                        <a:t>Snitt: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100" b="1" u="none" strike="noStrike">
                          <a:effectLst/>
                        </a:rPr>
                        <a:t>30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b="1" u="none" strike="noStrike" dirty="0">
                          <a:effectLst/>
                        </a:rPr>
                        <a:t>212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9837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79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171C79-A9A8-82BD-E3DB-88E8F2C5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100668"/>
            <a:ext cx="11076963" cy="6631497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4644845-B6D4-AC27-A4DB-3E53C6CBA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05743"/>
              </p:ext>
            </p:extLst>
          </p:nvPr>
        </p:nvGraphicFramePr>
        <p:xfrm>
          <a:off x="6605322" y="185209"/>
          <a:ext cx="4463952" cy="637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41716" imgH="7200699" progId="Acrobat.Document.DC">
                  <p:embed/>
                </p:oleObj>
              </mc:Choice>
              <mc:Fallback>
                <p:oleObj name="Acrobat Document" r:id="rId2" imgW="5041716" imgH="7200699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4644845-B6D4-AC27-A4DB-3E53C6CBA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5322" y="185209"/>
                        <a:ext cx="4463952" cy="637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B610BA5-A2F5-CE5B-AC68-E71F4141A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91236"/>
              </p:ext>
            </p:extLst>
          </p:nvPr>
        </p:nvGraphicFramePr>
        <p:xfrm>
          <a:off x="873895" y="272949"/>
          <a:ext cx="4402511" cy="6286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041716" imgH="7200699" progId="Acrobat.Document.DC">
                  <p:embed/>
                </p:oleObj>
              </mc:Choice>
              <mc:Fallback>
                <p:oleObj name="Acrobat Document" r:id="rId4" imgW="5041716" imgH="7200699" progId="Acrobat.Document.DC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4B610BA5-A2F5-CE5B-AC68-E71F4141A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895" y="272949"/>
                        <a:ext cx="4402511" cy="6286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8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B996C17-EE32-5FA5-4831-E700EAF9C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279720"/>
              </p:ext>
            </p:extLst>
          </p:nvPr>
        </p:nvGraphicFramePr>
        <p:xfrm>
          <a:off x="1024313" y="331365"/>
          <a:ext cx="4411753" cy="63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41716" imgH="7200699" progId="Acrobat.Document.DC">
                  <p:embed/>
                </p:oleObj>
              </mc:Choice>
              <mc:Fallback>
                <p:oleObj name="Acrobat Document" r:id="rId2" imgW="5041716" imgH="7200699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B996C17-EE32-5FA5-4831-E700EAF9C8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313" y="331365"/>
                        <a:ext cx="4411753" cy="6300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311D868-36C9-6550-4F52-E3DF68707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450948"/>
              </p:ext>
            </p:extLst>
          </p:nvPr>
        </p:nvGraphicFramePr>
        <p:xfrm>
          <a:off x="6624342" y="297809"/>
          <a:ext cx="4478486" cy="639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041716" imgH="7200699" progId="Acrobat.Document.DC">
                  <p:embed/>
                </p:oleObj>
              </mc:Choice>
              <mc:Fallback>
                <p:oleObj name="Acrobat Document" r:id="rId4" imgW="5041716" imgH="7200699" progId="Acrobat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8311D868-36C9-6550-4F52-E3DF68707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4342" y="297809"/>
                        <a:ext cx="4478486" cy="639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041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E3324661-A635-71DC-B606-33FC76B2BE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82860"/>
              </p:ext>
            </p:extLst>
          </p:nvPr>
        </p:nvGraphicFramePr>
        <p:xfrm>
          <a:off x="6576765" y="202864"/>
          <a:ext cx="4609954" cy="658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041716" imgH="7200699" progId="Acrobat.Document.DC">
                  <p:embed/>
                </p:oleObj>
              </mc:Choice>
              <mc:Fallback>
                <p:oleObj name="Acrobat Document" r:id="rId2" imgW="5041716" imgH="7200699" progId="Acrobat.Document.DC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E3324661-A635-71DC-B606-33FC76B2BE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6765" y="202864"/>
                        <a:ext cx="4609954" cy="6583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9434E6A-83CD-E8E4-89B3-ED851F2E8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38853"/>
              </p:ext>
            </p:extLst>
          </p:nvPr>
        </p:nvGraphicFramePr>
        <p:xfrm>
          <a:off x="778778" y="202864"/>
          <a:ext cx="4609955" cy="658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041716" imgH="7200699" progId="Acrobat.Document.DC">
                  <p:embed/>
                </p:oleObj>
              </mc:Choice>
              <mc:Fallback>
                <p:oleObj name="Acrobat Document" r:id="rId4" imgW="5041716" imgH="7200699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D9434E6A-83CD-E8E4-89B3-ED851F2E8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778" y="202864"/>
                        <a:ext cx="4609955" cy="6583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9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582F0D-4DDF-494B-AF0D-55180CDA6C13}">
  <ds:schemaRefs>
    <ds:schemaRef ds:uri="http://schemas.microsoft.com/office/2006/metadata/properties"/>
    <ds:schemaRef ds:uri="http://schemas.microsoft.com/office/2006/documentManagement/types"/>
    <ds:schemaRef ds:uri="61716b47-f64e-4c17-8a57-a89f972b5f7f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ebeacdf-6837-4433-b333-bb8a39cc8a1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A4E615-52B5-40B0-B1E2-CB6532E3CA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BDE48A-E0DE-4704-967D-5962EA855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277</Words>
  <Application>Microsoft Office PowerPoint</Application>
  <PresentationFormat>Widescreen</PresentationFormat>
  <Paragraphs>141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Calibri</vt:lpstr>
      <vt:lpstr>Office-tema</vt:lpstr>
      <vt:lpstr>Acrobat Document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Roar Kalvsjøhagen</dc:creator>
  <cp:lastModifiedBy>Pia Boholm</cp:lastModifiedBy>
  <cp:revision>1</cp:revision>
  <cp:lastPrinted>2025-05-21T13:48:18Z</cp:lastPrinted>
  <dcterms:created xsi:type="dcterms:W3CDTF">2025-04-28T13:22:27Z</dcterms:created>
  <dcterms:modified xsi:type="dcterms:W3CDTF">2025-05-21T13:51:10Z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  <property fmtid="{D5CDD505-2E9C-101B-9397-08002B2CF9AE}" pid="3" name="MediaServiceImageTags">
    <vt:lpwstr/>
  </property>
</Properties>
</file>