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620A4-D75A-43DB-8070-0011B34CF292}" v="43" dt="2025-05-08T10:55:37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Erik Drugli" userId="b279630f50ff24ee" providerId="LiveId" clId="{0D6620A4-D75A-43DB-8070-0011B34CF292}"/>
    <pc:docChg chg="undo custSel addSld delSld modSld sldOrd">
      <pc:chgData name="Jon Erik Drugli" userId="b279630f50ff24ee" providerId="LiveId" clId="{0D6620A4-D75A-43DB-8070-0011B34CF292}" dt="2025-05-08T10:55:55.607" v="1133" actId="47"/>
      <pc:docMkLst>
        <pc:docMk/>
      </pc:docMkLst>
      <pc:sldChg chg="addSp delSp modSp mod setBg">
        <pc:chgData name="Jon Erik Drugli" userId="b279630f50ff24ee" providerId="LiveId" clId="{0D6620A4-D75A-43DB-8070-0011B34CF292}" dt="2025-05-08T10:13:32.930" v="520" actId="207"/>
        <pc:sldMkLst>
          <pc:docMk/>
          <pc:sldMk cId="1360354078" sldId="263"/>
        </pc:sldMkLst>
        <pc:spChg chg="mod">
          <ac:chgData name="Jon Erik Drugli" userId="b279630f50ff24ee" providerId="LiveId" clId="{0D6620A4-D75A-43DB-8070-0011B34CF292}" dt="2025-05-08T10:13:32.930" v="520" actId="207"/>
          <ac:spMkLst>
            <pc:docMk/>
            <pc:sldMk cId="1360354078" sldId="263"/>
            <ac:spMk id="2" creationId="{6B11CE92-BF2F-8D4B-E1B8-5ED7F6714888}"/>
          </ac:spMkLst>
        </pc:spChg>
        <pc:spChg chg="mod ord">
          <ac:chgData name="Jon Erik Drugli" userId="b279630f50ff24ee" providerId="LiveId" clId="{0D6620A4-D75A-43DB-8070-0011B34CF292}" dt="2025-05-08T10:13:06.595" v="517" actId="255"/>
          <ac:spMkLst>
            <pc:docMk/>
            <pc:sldMk cId="1360354078" sldId="263"/>
            <ac:spMk id="3" creationId="{34C1BDC1-A400-DF11-A9AA-20AA19544396}"/>
          </ac:spMkLst>
        </pc:spChg>
        <pc:spChg chg="del">
          <ac:chgData name="Jon Erik Drugli" userId="b279630f50ff24ee" providerId="LiveId" clId="{0D6620A4-D75A-43DB-8070-0011B34CF292}" dt="2025-05-08T09:33:44.096" v="365"/>
          <ac:spMkLst>
            <pc:docMk/>
            <pc:sldMk cId="1360354078" sldId="263"/>
            <ac:spMk id="4" creationId="{91806C53-6ABC-5A9A-8D84-A50162834716}"/>
          </ac:spMkLst>
        </pc:spChg>
        <pc:spChg chg="add del mod">
          <ac:chgData name="Jon Erik Drugli" userId="b279630f50ff24ee" providerId="LiveId" clId="{0D6620A4-D75A-43DB-8070-0011B34CF292}" dt="2025-05-08T09:58:05.366" v="482"/>
          <ac:spMkLst>
            <pc:docMk/>
            <pc:sldMk cId="1360354078" sldId="263"/>
            <ac:spMk id="8" creationId="{07125364-B975-F785-3B35-400202D5B572}"/>
          </ac:spMkLst>
        </pc:spChg>
        <pc:spChg chg="add del">
          <ac:chgData name="Jon Erik Drugli" userId="b279630f50ff24ee" providerId="LiveId" clId="{0D6620A4-D75A-43DB-8070-0011B34CF292}" dt="2025-05-08T09:34:27.081" v="371" actId="26606"/>
          <ac:spMkLst>
            <pc:docMk/>
            <pc:sldMk cId="1360354078" sldId="263"/>
            <ac:spMk id="11" creationId="{F13C74B1-5B17-4795-BED0-7140497B445A}"/>
          </ac:spMkLst>
        </pc:spChg>
        <pc:spChg chg="add del">
          <ac:chgData name="Jon Erik Drugli" userId="b279630f50ff24ee" providerId="LiveId" clId="{0D6620A4-D75A-43DB-8070-0011B34CF292}" dt="2025-05-08T09:34:27.081" v="371" actId="26606"/>
          <ac:spMkLst>
            <pc:docMk/>
            <pc:sldMk cId="1360354078" sldId="263"/>
            <ac:spMk id="13" creationId="{D4974D33-8DC5-464E-8C6D-BE58F0669C17}"/>
          </ac:spMkLst>
        </pc:spChg>
        <pc:spChg chg="add del">
          <ac:chgData name="Jon Erik Drugli" userId="b279630f50ff24ee" providerId="LiveId" clId="{0D6620A4-D75A-43DB-8070-0011B34CF292}" dt="2025-05-08T09:34:29.454" v="373" actId="26606"/>
          <ac:spMkLst>
            <pc:docMk/>
            <pc:sldMk cId="1360354078" sldId="263"/>
            <ac:spMk id="15" creationId="{AEDD7960-4866-4399-BEF6-DD1431AB4E34}"/>
          </ac:spMkLst>
        </pc:spChg>
        <pc:spChg chg="add del">
          <ac:chgData name="Jon Erik Drugli" userId="b279630f50ff24ee" providerId="LiveId" clId="{0D6620A4-D75A-43DB-8070-0011B34CF292}" dt="2025-05-08T09:34:29.454" v="373" actId="26606"/>
          <ac:spMkLst>
            <pc:docMk/>
            <pc:sldMk cId="1360354078" sldId="263"/>
            <ac:spMk id="16" creationId="{6B5E2835-4E47-45B3-9CFE-732FF7B05472}"/>
          </ac:spMkLst>
        </pc:spChg>
        <pc:spChg chg="add del">
          <ac:chgData name="Jon Erik Drugli" userId="b279630f50ff24ee" providerId="LiveId" clId="{0D6620A4-D75A-43DB-8070-0011B34CF292}" dt="2025-05-08T09:34:29.454" v="373" actId="26606"/>
          <ac:spMkLst>
            <pc:docMk/>
            <pc:sldMk cId="1360354078" sldId="263"/>
            <ac:spMk id="17" creationId="{55D4142C-5077-457F-A6AD-3FECFDB39685}"/>
          </ac:spMkLst>
        </pc:spChg>
        <pc:spChg chg="add del">
          <ac:chgData name="Jon Erik Drugli" userId="b279630f50ff24ee" providerId="LiveId" clId="{0D6620A4-D75A-43DB-8070-0011B34CF292}" dt="2025-05-08T09:34:29.454" v="373" actId="26606"/>
          <ac:spMkLst>
            <pc:docMk/>
            <pc:sldMk cId="1360354078" sldId="263"/>
            <ac:spMk id="18" creationId="{5B45AD5D-AA52-4F7B-9362-576A39AD9E09}"/>
          </ac:spMkLst>
        </pc:spChg>
        <pc:spChg chg="add del">
          <ac:chgData name="Jon Erik Drugli" userId="b279630f50ff24ee" providerId="LiveId" clId="{0D6620A4-D75A-43DB-8070-0011B34CF292}" dt="2025-05-08T09:34:29.454" v="373" actId="26606"/>
          <ac:spMkLst>
            <pc:docMk/>
            <pc:sldMk cId="1360354078" sldId="263"/>
            <ac:spMk id="19" creationId="{7A5F0580-5EE9-419F-96EE-B6529EF6E7D0}"/>
          </ac:spMkLst>
        </pc:spChg>
        <pc:spChg chg="add del">
          <ac:chgData name="Jon Erik Drugli" userId="b279630f50ff24ee" providerId="LiveId" clId="{0D6620A4-D75A-43DB-8070-0011B34CF292}" dt="2025-05-08T09:34:30.788" v="375" actId="26606"/>
          <ac:spMkLst>
            <pc:docMk/>
            <pc:sldMk cId="1360354078" sldId="263"/>
            <ac:spMk id="21" creationId="{F13C74B1-5B17-4795-BED0-7140497B445A}"/>
          </ac:spMkLst>
        </pc:spChg>
        <pc:spChg chg="add del">
          <ac:chgData name="Jon Erik Drugli" userId="b279630f50ff24ee" providerId="LiveId" clId="{0D6620A4-D75A-43DB-8070-0011B34CF292}" dt="2025-05-08T09:34:30.788" v="375" actId="26606"/>
          <ac:spMkLst>
            <pc:docMk/>
            <pc:sldMk cId="1360354078" sldId="263"/>
            <ac:spMk id="22" creationId="{D4974D33-8DC5-464E-8C6D-BE58F0669C17}"/>
          </ac:spMkLst>
        </pc:spChg>
        <pc:spChg chg="add del">
          <ac:chgData name="Jon Erik Drugli" userId="b279630f50ff24ee" providerId="LiveId" clId="{0D6620A4-D75A-43DB-8070-0011B34CF292}" dt="2025-05-08T09:34:36.772" v="377" actId="26606"/>
          <ac:spMkLst>
            <pc:docMk/>
            <pc:sldMk cId="1360354078" sldId="263"/>
            <ac:spMk id="24" creationId="{6B5E2835-4E47-45B3-9CFE-732FF7B05472}"/>
          </ac:spMkLst>
        </pc:spChg>
        <pc:spChg chg="add del">
          <ac:chgData name="Jon Erik Drugli" userId="b279630f50ff24ee" providerId="LiveId" clId="{0D6620A4-D75A-43DB-8070-0011B34CF292}" dt="2025-05-08T09:34:36.772" v="377" actId="26606"/>
          <ac:spMkLst>
            <pc:docMk/>
            <pc:sldMk cId="1360354078" sldId="263"/>
            <ac:spMk id="25" creationId="{5B45AD5D-AA52-4F7B-9362-576A39AD9E09}"/>
          </ac:spMkLst>
        </pc:spChg>
        <pc:spChg chg="add del">
          <ac:chgData name="Jon Erik Drugli" userId="b279630f50ff24ee" providerId="LiveId" clId="{0D6620A4-D75A-43DB-8070-0011B34CF292}" dt="2025-05-08T09:34:36.772" v="377" actId="26606"/>
          <ac:spMkLst>
            <pc:docMk/>
            <pc:sldMk cId="1360354078" sldId="263"/>
            <ac:spMk id="26" creationId="{AEDD7960-4866-4399-BEF6-DD1431AB4E34}"/>
          </ac:spMkLst>
        </pc:spChg>
        <pc:spChg chg="add del">
          <ac:chgData name="Jon Erik Drugli" userId="b279630f50ff24ee" providerId="LiveId" clId="{0D6620A4-D75A-43DB-8070-0011B34CF292}" dt="2025-05-08T09:34:36.772" v="377" actId="26606"/>
          <ac:spMkLst>
            <pc:docMk/>
            <pc:sldMk cId="1360354078" sldId="263"/>
            <ac:spMk id="27" creationId="{55D4142C-5077-457F-A6AD-3FECFDB39685}"/>
          </ac:spMkLst>
        </pc:spChg>
        <pc:spChg chg="add del">
          <ac:chgData name="Jon Erik Drugli" userId="b279630f50ff24ee" providerId="LiveId" clId="{0D6620A4-D75A-43DB-8070-0011B34CF292}" dt="2025-05-08T09:34:36.772" v="377" actId="26606"/>
          <ac:spMkLst>
            <pc:docMk/>
            <pc:sldMk cId="1360354078" sldId="263"/>
            <ac:spMk id="28" creationId="{7A5F0580-5EE9-419F-96EE-B6529EF6E7D0}"/>
          </ac:spMkLst>
        </pc:spChg>
        <pc:spChg chg="add del">
          <ac:chgData name="Jon Erik Drugli" userId="b279630f50ff24ee" providerId="LiveId" clId="{0D6620A4-D75A-43DB-8070-0011B34CF292}" dt="2025-05-08T09:34:46.995" v="379" actId="26606"/>
          <ac:spMkLst>
            <pc:docMk/>
            <pc:sldMk cId="1360354078" sldId="263"/>
            <ac:spMk id="30" creationId="{04812C46-200A-4DEB-A05E-3ED6C68C2387}"/>
          </ac:spMkLst>
        </pc:spChg>
        <pc:spChg chg="add del">
          <ac:chgData name="Jon Erik Drugli" userId="b279630f50ff24ee" providerId="LiveId" clId="{0D6620A4-D75A-43DB-8070-0011B34CF292}" dt="2025-05-08T09:34:46.995" v="379" actId="26606"/>
          <ac:spMkLst>
            <pc:docMk/>
            <pc:sldMk cId="1360354078" sldId="263"/>
            <ac:spMk id="31" creationId="{D1EA859B-E555-4109-94F3-6700E046E008}"/>
          </ac:spMkLst>
        </pc:spChg>
        <pc:spChg chg="add del">
          <ac:chgData name="Jon Erik Drugli" userId="b279630f50ff24ee" providerId="LiveId" clId="{0D6620A4-D75A-43DB-8070-0011B34CF292}" dt="2025-05-08T09:34:55.363" v="381" actId="26606"/>
          <ac:spMkLst>
            <pc:docMk/>
            <pc:sldMk cId="1360354078" sldId="263"/>
            <ac:spMk id="33" creationId="{0D7B6173-1D58-48E2-83CF-37350F315F75}"/>
          </ac:spMkLst>
        </pc:spChg>
        <pc:spChg chg="add del">
          <ac:chgData name="Jon Erik Drugli" userId="b279630f50ff24ee" providerId="LiveId" clId="{0D6620A4-D75A-43DB-8070-0011B34CF292}" dt="2025-05-08T09:34:55.363" v="381" actId="26606"/>
          <ac:spMkLst>
            <pc:docMk/>
            <pc:sldMk cId="1360354078" sldId="263"/>
            <ac:spMk id="34" creationId="{BE149CDF-5DAC-4860-A285-9492CF2090AA}"/>
          </ac:spMkLst>
        </pc:spChg>
        <pc:spChg chg="add del">
          <ac:chgData name="Jon Erik Drugli" userId="b279630f50ff24ee" providerId="LiveId" clId="{0D6620A4-D75A-43DB-8070-0011B34CF292}" dt="2025-05-08T09:34:55.363" v="381" actId="26606"/>
          <ac:spMkLst>
            <pc:docMk/>
            <pc:sldMk cId="1360354078" sldId="263"/>
            <ac:spMk id="36" creationId="{21BDEC81-16A7-4451-B893-C15000083B77}"/>
          </ac:spMkLst>
        </pc:spChg>
        <pc:spChg chg="add del">
          <ac:chgData name="Jon Erik Drugli" userId="b279630f50ff24ee" providerId="LiveId" clId="{0D6620A4-D75A-43DB-8070-0011B34CF292}" dt="2025-05-08T09:34:55.363" v="381" actId="26606"/>
          <ac:spMkLst>
            <pc:docMk/>
            <pc:sldMk cId="1360354078" sldId="263"/>
            <ac:spMk id="37" creationId="{26A515A1-4D80-430E-BE0A-71A290516A82}"/>
          </ac:spMkLst>
        </pc:spChg>
        <pc:picChg chg="add del mod ord">
          <ac:chgData name="Jon Erik Drugli" userId="b279630f50ff24ee" providerId="LiveId" clId="{0D6620A4-D75A-43DB-8070-0011B34CF292}" dt="2025-05-08T09:57:08.276" v="481" actId="478"/>
          <ac:picMkLst>
            <pc:docMk/>
            <pc:sldMk cId="1360354078" sldId="263"/>
            <ac:picMk id="6" creationId="{71B87D8B-AF16-1E60-5391-D2B8AE2F3E71}"/>
          </ac:picMkLst>
        </pc:picChg>
        <pc:picChg chg="add mod">
          <ac:chgData name="Jon Erik Drugli" userId="b279630f50ff24ee" providerId="LiveId" clId="{0D6620A4-D75A-43DB-8070-0011B34CF292}" dt="2025-05-08T10:09:42.481" v="504" actId="14100"/>
          <ac:picMkLst>
            <pc:docMk/>
            <pc:sldMk cId="1360354078" sldId="263"/>
            <ac:picMk id="10" creationId="{BB76F916-8897-A122-7830-568FED683156}"/>
          </ac:picMkLst>
        </pc:picChg>
        <pc:picChg chg="add mod">
          <ac:chgData name="Jon Erik Drugli" userId="b279630f50ff24ee" providerId="LiveId" clId="{0D6620A4-D75A-43DB-8070-0011B34CF292}" dt="2025-05-08T10:12:33.602" v="514" actId="1076"/>
          <ac:picMkLst>
            <pc:docMk/>
            <pc:sldMk cId="1360354078" sldId="263"/>
            <ac:picMk id="14" creationId="{38967138-451C-FC25-1A0E-0EE4F450A5C3}"/>
          </ac:picMkLst>
        </pc:picChg>
        <pc:picChg chg="add mod">
          <ac:chgData name="Jon Erik Drugli" userId="b279630f50ff24ee" providerId="LiveId" clId="{0D6620A4-D75A-43DB-8070-0011B34CF292}" dt="2025-05-08T10:09:52.489" v="505" actId="14100"/>
          <ac:picMkLst>
            <pc:docMk/>
            <pc:sldMk cId="1360354078" sldId="263"/>
            <ac:picMk id="23" creationId="{4A909F5F-259F-F19B-EC35-C62848E02EB1}"/>
          </ac:picMkLst>
        </pc:picChg>
        <pc:picChg chg="add mod">
          <ac:chgData name="Jon Erik Drugli" userId="b279630f50ff24ee" providerId="LiveId" clId="{0D6620A4-D75A-43DB-8070-0011B34CF292}" dt="2025-05-08T10:12:25.612" v="513" actId="14100"/>
          <ac:picMkLst>
            <pc:docMk/>
            <pc:sldMk cId="1360354078" sldId="263"/>
            <ac:picMk id="32" creationId="{ADDCDD23-A226-581F-145A-C7791DE50E48}"/>
          </ac:picMkLst>
        </pc:picChg>
        <pc:picChg chg="add del">
          <ac:chgData name="Jon Erik Drugli" userId="b279630f50ff24ee" providerId="LiveId" clId="{0D6620A4-D75A-43DB-8070-0011B34CF292}" dt="2025-05-08T09:34:55.363" v="381" actId="26606"/>
          <ac:picMkLst>
            <pc:docMk/>
            <pc:sldMk cId="1360354078" sldId="263"/>
            <ac:picMk id="35" creationId="{B0DAC8FB-A162-44E3-A606-C855A03A5B09}"/>
          </ac:picMkLst>
        </pc:picChg>
      </pc:sldChg>
      <pc:sldChg chg="addSp modSp new mod">
        <pc:chgData name="Jon Erik Drugli" userId="b279630f50ff24ee" providerId="LiveId" clId="{0D6620A4-D75A-43DB-8070-0011B34CF292}" dt="2025-05-08T09:11:16.764" v="285" actId="1076"/>
        <pc:sldMkLst>
          <pc:docMk/>
          <pc:sldMk cId="645936209" sldId="264"/>
        </pc:sldMkLst>
        <pc:spChg chg="mod">
          <ac:chgData name="Jon Erik Drugli" userId="b279630f50ff24ee" providerId="LiveId" clId="{0D6620A4-D75A-43DB-8070-0011B34CF292}" dt="2025-05-08T08:58:58.393" v="47" actId="20577"/>
          <ac:spMkLst>
            <pc:docMk/>
            <pc:sldMk cId="645936209" sldId="264"/>
            <ac:spMk id="2" creationId="{E9F130FE-08F7-961A-93B6-FF7EA7B59A0C}"/>
          </ac:spMkLst>
        </pc:spChg>
        <pc:spChg chg="mod">
          <ac:chgData name="Jon Erik Drugli" userId="b279630f50ff24ee" providerId="LiveId" clId="{0D6620A4-D75A-43DB-8070-0011B34CF292}" dt="2025-05-08T09:10:08.379" v="281" actId="20577"/>
          <ac:spMkLst>
            <pc:docMk/>
            <pc:sldMk cId="645936209" sldId="264"/>
            <ac:spMk id="3" creationId="{03A44D53-E3E8-F0CA-93ED-28B8ABFA252A}"/>
          </ac:spMkLst>
        </pc:spChg>
        <pc:spChg chg="mod">
          <ac:chgData name="Jon Erik Drugli" userId="b279630f50ff24ee" providerId="LiveId" clId="{0D6620A4-D75A-43DB-8070-0011B34CF292}" dt="2025-05-08T09:11:00.381" v="284" actId="6549"/>
          <ac:spMkLst>
            <pc:docMk/>
            <pc:sldMk cId="645936209" sldId="264"/>
            <ac:spMk id="4" creationId="{393ADBE1-AC51-3CC0-F123-278B20BD02D2}"/>
          </ac:spMkLst>
        </pc:spChg>
        <pc:picChg chg="add mod">
          <ac:chgData name="Jon Erik Drugli" userId="b279630f50ff24ee" providerId="LiveId" clId="{0D6620A4-D75A-43DB-8070-0011B34CF292}" dt="2025-05-08T09:11:16.764" v="285" actId="1076"/>
          <ac:picMkLst>
            <pc:docMk/>
            <pc:sldMk cId="645936209" sldId="264"/>
            <ac:picMk id="6" creationId="{ACA4C39F-33DA-A1C8-6043-5F217A7322B4}"/>
          </ac:picMkLst>
        </pc:picChg>
      </pc:sldChg>
      <pc:sldChg chg="addSp delSp modSp new mod">
        <pc:chgData name="Jon Erik Drugli" userId="b279630f50ff24ee" providerId="LiveId" clId="{0D6620A4-D75A-43DB-8070-0011B34CF292}" dt="2025-05-08T10:37:35.387" v="975" actId="20577"/>
        <pc:sldMkLst>
          <pc:docMk/>
          <pc:sldMk cId="1560445448" sldId="265"/>
        </pc:sldMkLst>
        <pc:spChg chg="mod">
          <ac:chgData name="Jon Erik Drugli" userId="b279630f50ff24ee" providerId="LiveId" clId="{0D6620A4-D75A-43DB-8070-0011B34CF292}" dt="2025-05-08T10:14:13.775" v="533" actId="20577"/>
          <ac:spMkLst>
            <pc:docMk/>
            <pc:sldMk cId="1560445448" sldId="265"/>
            <ac:spMk id="2" creationId="{99863EB0-476A-771A-B390-3769493B559C}"/>
          </ac:spMkLst>
        </pc:spChg>
        <pc:spChg chg="mod">
          <ac:chgData name="Jon Erik Drugli" userId="b279630f50ff24ee" providerId="LiveId" clId="{0D6620A4-D75A-43DB-8070-0011B34CF292}" dt="2025-05-08T10:19:20.181" v="875" actId="14100"/>
          <ac:spMkLst>
            <pc:docMk/>
            <pc:sldMk cId="1560445448" sldId="265"/>
            <ac:spMk id="3" creationId="{9D3EC1A2-A9D5-788F-01CE-EA3A15F5342A}"/>
          </ac:spMkLst>
        </pc:spChg>
        <pc:spChg chg="add del mod">
          <ac:chgData name="Jon Erik Drugli" userId="b279630f50ff24ee" providerId="LiveId" clId="{0D6620A4-D75A-43DB-8070-0011B34CF292}" dt="2025-05-08T10:23:28.547" v="884" actId="1076"/>
          <ac:spMkLst>
            <pc:docMk/>
            <pc:sldMk cId="1560445448" sldId="265"/>
            <ac:spMk id="4" creationId="{7BE03904-1F14-CB55-5613-496E2CAB0C99}"/>
          </ac:spMkLst>
        </pc:spChg>
        <pc:spChg chg="add">
          <ac:chgData name="Jon Erik Drugli" userId="b279630f50ff24ee" providerId="LiveId" clId="{0D6620A4-D75A-43DB-8070-0011B34CF292}" dt="2025-05-08T10:21:00.869" v="879"/>
          <ac:spMkLst>
            <pc:docMk/>
            <pc:sldMk cId="1560445448" sldId="265"/>
            <ac:spMk id="9" creationId="{3F657720-CF4F-C78E-DEB9-DB7A4789BDC6}"/>
          </ac:spMkLst>
        </pc:spChg>
        <pc:spChg chg="add">
          <ac:chgData name="Jon Erik Drugli" userId="b279630f50ff24ee" providerId="LiveId" clId="{0D6620A4-D75A-43DB-8070-0011B34CF292}" dt="2025-05-08T10:21:00.869" v="879"/>
          <ac:spMkLst>
            <pc:docMk/>
            <pc:sldMk cId="1560445448" sldId="265"/>
            <ac:spMk id="10" creationId="{9DD80BB8-A010-BDA9-EA52-351F5D54AD72}"/>
          </ac:spMkLst>
        </pc:spChg>
        <pc:spChg chg="add">
          <ac:chgData name="Jon Erik Drugli" userId="b279630f50ff24ee" providerId="LiveId" clId="{0D6620A4-D75A-43DB-8070-0011B34CF292}" dt="2025-05-08T10:21:00.869" v="879"/>
          <ac:spMkLst>
            <pc:docMk/>
            <pc:sldMk cId="1560445448" sldId="265"/>
            <ac:spMk id="11" creationId="{22CCC817-09C8-0E8F-93B3-97726D11E9B8}"/>
          </ac:spMkLst>
        </pc:spChg>
        <pc:spChg chg="add">
          <ac:chgData name="Jon Erik Drugli" userId="b279630f50ff24ee" providerId="LiveId" clId="{0D6620A4-D75A-43DB-8070-0011B34CF292}" dt="2025-05-08T10:21:00.869" v="879"/>
          <ac:spMkLst>
            <pc:docMk/>
            <pc:sldMk cId="1560445448" sldId="265"/>
            <ac:spMk id="12" creationId="{AECD6109-6529-FDDE-B3B2-791A669A1E04}"/>
          </ac:spMkLst>
        </pc:spChg>
        <pc:spChg chg="add mod">
          <ac:chgData name="Jon Erik Drugli" userId="b279630f50ff24ee" providerId="LiveId" clId="{0D6620A4-D75A-43DB-8070-0011B34CF292}" dt="2025-05-08T10:23:28.547" v="884" actId="1076"/>
          <ac:spMkLst>
            <pc:docMk/>
            <pc:sldMk cId="1560445448" sldId="265"/>
            <ac:spMk id="13" creationId="{5EB35F1A-D84A-F772-BB0B-D90E9A495D7C}"/>
          </ac:spMkLst>
        </pc:spChg>
        <pc:spChg chg="add del mod">
          <ac:chgData name="Jon Erik Drugli" userId="b279630f50ff24ee" providerId="LiveId" clId="{0D6620A4-D75A-43DB-8070-0011B34CF292}" dt="2025-05-08T10:27:31.629" v="904" actId="478"/>
          <ac:spMkLst>
            <pc:docMk/>
            <pc:sldMk cId="1560445448" sldId="265"/>
            <ac:spMk id="14" creationId="{C68379A2-6393-AF2A-EAA8-9E18DB1AF9DD}"/>
          </ac:spMkLst>
        </pc:spChg>
        <pc:spChg chg="add mod">
          <ac:chgData name="Jon Erik Drugli" userId="b279630f50ff24ee" providerId="LiveId" clId="{0D6620A4-D75A-43DB-8070-0011B34CF292}" dt="2025-05-08T10:37:35.387" v="975" actId="20577"/>
          <ac:spMkLst>
            <pc:docMk/>
            <pc:sldMk cId="1560445448" sldId="265"/>
            <ac:spMk id="15" creationId="{A9C48704-44FB-83E2-B489-22DBE41D9CB4}"/>
          </ac:spMkLst>
        </pc:spChg>
        <pc:grpChg chg="add">
          <ac:chgData name="Jon Erik Drugli" userId="b279630f50ff24ee" providerId="LiveId" clId="{0D6620A4-D75A-43DB-8070-0011B34CF292}" dt="2025-05-08T10:21:00.869" v="879"/>
          <ac:grpSpMkLst>
            <pc:docMk/>
            <pc:sldMk cId="1560445448" sldId="265"/>
            <ac:grpSpMk id="6" creationId="{77D03F43-7F6F-9D71-7BF2-7D40611002D0}"/>
          </ac:grpSpMkLst>
        </pc:grpChg>
        <pc:picChg chg="add del mod ord">
          <ac:chgData name="Jon Erik Drugli" userId="b279630f50ff24ee" providerId="LiveId" clId="{0D6620A4-D75A-43DB-8070-0011B34CF292}" dt="2025-05-08T10:19:34.407" v="877" actId="34307"/>
          <ac:picMkLst>
            <pc:docMk/>
            <pc:sldMk cId="1560445448" sldId="265"/>
            <ac:picMk id="5" creationId="{7F5B9E3B-C396-03B9-1F22-E5AD85EEE40E}"/>
          </ac:picMkLst>
        </pc:picChg>
        <pc:picChg chg="add mod">
          <ac:chgData name="Jon Erik Drugli" userId="b279630f50ff24ee" providerId="LiveId" clId="{0D6620A4-D75A-43DB-8070-0011B34CF292}" dt="2025-05-08T10:37:21.977" v="973" actId="1076"/>
          <ac:picMkLst>
            <pc:docMk/>
            <pc:sldMk cId="1560445448" sldId="265"/>
            <ac:picMk id="16" creationId="{B0B5BE96-5552-EE3D-EC2A-923283E10196}"/>
          </ac:picMkLst>
        </pc:picChg>
        <pc:picChg chg="add mod">
          <ac:chgData name="Jon Erik Drugli" userId="b279630f50ff24ee" providerId="LiveId" clId="{0D6620A4-D75A-43DB-8070-0011B34CF292}" dt="2025-05-08T10:37:13.228" v="972" actId="1076"/>
          <ac:picMkLst>
            <pc:docMk/>
            <pc:sldMk cId="1560445448" sldId="265"/>
            <ac:picMk id="17" creationId="{7C8DF90F-CF67-6340-D1C3-397F7BBB7797}"/>
          </ac:picMkLst>
        </pc:picChg>
        <pc:picChg chg="add">
          <ac:chgData name="Jon Erik Drugli" userId="b279630f50ff24ee" providerId="LiveId" clId="{0D6620A4-D75A-43DB-8070-0011B34CF292}" dt="2025-05-08T10:21:00.869" v="879"/>
          <ac:picMkLst>
            <pc:docMk/>
            <pc:sldMk cId="1560445448" sldId="265"/>
            <ac:picMk id="2049" creationId="{C99A99BC-3BC2-CD9C-9D7B-C358AA82DCF8}"/>
          </ac:picMkLst>
        </pc:picChg>
        <pc:picChg chg="add">
          <ac:chgData name="Jon Erik Drugli" userId="b279630f50ff24ee" providerId="LiveId" clId="{0D6620A4-D75A-43DB-8070-0011B34CF292}" dt="2025-05-08T10:21:00.869" v="879"/>
          <ac:picMkLst>
            <pc:docMk/>
            <pc:sldMk cId="1560445448" sldId="265"/>
            <ac:picMk id="2053" creationId="{9CF91F1C-84F6-4A47-0AED-25EBEF4320DA}"/>
          </ac:picMkLst>
        </pc:picChg>
        <pc:picChg chg="add del mod">
          <ac:chgData name="Jon Erik Drugli" userId="b279630f50ff24ee" providerId="LiveId" clId="{0D6620A4-D75A-43DB-8070-0011B34CF292}" dt="2025-05-08T10:25:01.012" v="892" actId="478"/>
          <ac:picMkLst>
            <pc:docMk/>
            <pc:sldMk cId="1560445448" sldId="265"/>
            <ac:picMk id="2059" creationId="{15ACC533-6CBD-5FA7-A75E-A51872C68762}"/>
          </ac:picMkLst>
        </pc:picChg>
        <pc:picChg chg="add mod">
          <ac:chgData name="Jon Erik Drugli" userId="b279630f50ff24ee" providerId="LiveId" clId="{0D6620A4-D75A-43DB-8070-0011B34CF292}" dt="2025-05-08T10:23:28.547" v="884" actId="1076"/>
          <ac:picMkLst>
            <pc:docMk/>
            <pc:sldMk cId="1560445448" sldId="265"/>
            <ac:picMk id="2060" creationId="{3CFE2342-5A8E-8D12-4E60-7918554FC3ED}"/>
          </ac:picMkLst>
        </pc:picChg>
      </pc:sldChg>
      <pc:sldChg chg="addSp delSp modSp new del mod">
        <pc:chgData name="Jon Erik Drugli" userId="b279630f50ff24ee" providerId="LiveId" clId="{0D6620A4-D75A-43DB-8070-0011B34CF292}" dt="2025-05-08T09:44:08.128" v="444" actId="47"/>
        <pc:sldMkLst>
          <pc:docMk/>
          <pc:sldMk cId="4283801056" sldId="265"/>
        </pc:sldMkLst>
        <pc:spChg chg="mod">
          <ac:chgData name="Jon Erik Drugli" userId="b279630f50ff24ee" providerId="LiveId" clId="{0D6620A4-D75A-43DB-8070-0011B34CF292}" dt="2025-05-08T09:38:39.470" v="386"/>
          <ac:spMkLst>
            <pc:docMk/>
            <pc:sldMk cId="4283801056" sldId="265"/>
            <ac:spMk id="3" creationId="{7CA47D06-4683-B30D-39E4-A4369DA5A5BA}"/>
          </ac:spMkLst>
        </pc:spChg>
        <pc:spChg chg="del">
          <ac:chgData name="Jon Erik Drugli" userId="b279630f50ff24ee" providerId="LiveId" clId="{0D6620A4-D75A-43DB-8070-0011B34CF292}" dt="2025-05-08T09:38:57.121" v="387"/>
          <ac:spMkLst>
            <pc:docMk/>
            <pc:sldMk cId="4283801056" sldId="265"/>
            <ac:spMk id="4" creationId="{816C6467-C9D9-9FAC-536A-7C741E34AC31}"/>
          </ac:spMkLst>
        </pc:spChg>
        <pc:picChg chg="add mod">
          <ac:chgData name="Jon Erik Drugli" userId="b279630f50ff24ee" providerId="LiveId" clId="{0D6620A4-D75A-43DB-8070-0011B34CF292}" dt="2025-05-08T09:38:57.121" v="387"/>
          <ac:picMkLst>
            <pc:docMk/>
            <pc:sldMk cId="4283801056" sldId="265"/>
            <ac:picMk id="5" creationId="{79094A91-3BF6-730E-8D8B-B7E498BFC5F4}"/>
          </ac:picMkLst>
        </pc:picChg>
      </pc:sldChg>
      <pc:sldChg chg="new del">
        <pc:chgData name="Jon Erik Drugli" userId="b279630f50ff24ee" providerId="LiveId" clId="{0D6620A4-D75A-43DB-8070-0011B34CF292}" dt="2025-05-08T09:55:24.878" v="472" actId="47"/>
        <pc:sldMkLst>
          <pc:docMk/>
          <pc:sldMk cId="608132432" sldId="266"/>
        </pc:sldMkLst>
      </pc:sldChg>
      <pc:sldChg chg="addSp delSp modSp new mod ord">
        <pc:chgData name="Jon Erik Drugli" userId="b279630f50ff24ee" providerId="LiveId" clId="{0D6620A4-D75A-43DB-8070-0011B34CF292}" dt="2025-05-08T10:52:57.981" v="1104" actId="1076"/>
        <pc:sldMkLst>
          <pc:docMk/>
          <pc:sldMk cId="3309710265" sldId="266"/>
        </pc:sldMkLst>
        <pc:spChg chg="mod">
          <ac:chgData name="Jon Erik Drugli" userId="b279630f50ff24ee" providerId="LiveId" clId="{0D6620A4-D75A-43DB-8070-0011B34CF292}" dt="2025-05-08T10:40:23.451" v="1094" actId="255"/>
          <ac:spMkLst>
            <pc:docMk/>
            <pc:sldMk cId="3309710265" sldId="266"/>
            <ac:spMk id="2" creationId="{40FA3574-13E5-2E08-CA36-9C89BBDB8B2A}"/>
          </ac:spMkLst>
        </pc:spChg>
        <pc:spChg chg="mod">
          <ac:chgData name="Jon Erik Drugli" userId="b279630f50ff24ee" providerId="LiveId" clId="{0D6620A4-D75A-43DB-8070-0011B34CF292}" dt="2025-05-08T10:52:38.324" v="1101" actId="14100"/>
          <ac:spMkLst>
            <pc:docMk/>
            <pc:sldMk cId="3309710265" sldId="266"/>
            <ac:spMk id="3" creationId="{6D92434A-C7D3-4A8E-2DE7-DEA7312A6256}"/>
          </ac:spMkLst>
        </pc:spChg>
        <pc:spChg chg="del">
          <ac:chgData name="Jon Erik Drugli" userId="b279630f50ff24ee" providerId="LiveId" clId="{0D6620A4-D75A-43DB-8070-0011B34CF292}" dt="2025-05-08T10:51:51.623" v="1097"/>
          <ac:spMkLst>
            <pc:docMk/>
            <pc:sldMk cId="3309710265" sldId="266"/>
            <ac:spMk id="4" creationId="{23543B17-C937-82E2-80CD-25FCD1127391}"/>
          </ac:spMkLst>
        </pc:spChg>
        <pc:picChg chg="add mod">
          <ac:chgData name="Jon Erik Drugli" userId="b279630f50ff24ee" providerId="LiveId" clId="{0D6620A4-D75A-43DB-8070-0011B34CF292}" dt="2025-05-08T10:52:57.981" v="1104" actId="1076"/>
          <ac:picMkLst>
            <pc:docMk/>
            <pc:sldMk cId="3309710265" sldId="266"/>
            <ac:picMk id="6" creationId="{6F34EAF7-9237-C74D-8E48-7A0EFF64E858}"/>
          </ac:picMkLst>
        </pc:picChg>
      </pc:sldChg>
      <pc:sldChg chg="new del">
        <pc:chgData name="Jon Erik Drugli" userId="b279630f50ff24ee" providerId="LiveId" clId="{0D6620A4-D75A-43DB-8070-0011B34CF292}" dt="2025-05-08T10:55:55.607" v="1133" actId="47"/>
        <pc:sldMkLst>
          <pc:docMk/>
          <pc:sldMk cId="491529000" sldId="267"/>
        </pc:sldMkLst>
      </pc:sldChg>
      <pc:sldChg chg="new add del">
        <pc:chgData name="Jon Erik Drugli" userId="b279630f50ff24ee" providerId="LiveId" clId="{0D6620A4-D75A-43DB-8070-0011B34CF292}" dt="2025-05-08T09:56:44.923" v="480" actId="47"/>
        <pc:sldMkLst>
          <pc:docMk/>
          <pc:sldMk cId="3265552851" sldId="267"/>
        </pc:sldMkLst>
      </pc:sldChg>
      <pc:sldChg chg="addSp delSp modSp new mod setBg">
        <pc:chgData name="Jon Erik Drugli" userId="b279630f50ff24ee" providerId="LiveId" clId="{0D6620A4-D75A-43DB-8070-0011B34CF292}" dt="2025-05-08T10:55:37.183" v="1132" actId="1076"/>
        <pc:sldMkLst>
          <pc:docMk/>
          <pc:sldMk cId="1921727339" sldId="268"/>
        </pc:sldMkLst>
        <pc:spChg chg="mod">
          <ac:chgData name="Jon Erik Drugli" userId="b279630f50ff24ee" providerId="LiveId" clId="{0D6620A4-D75A-43DB-8070-0011B34CF292}" dt="2025-05-08T10:55:09.050" v="1129" actId="14100"/>
          <ac:spMkLst>
            <pc:docMk/>
            <pc:sldMk cId="1921727339" sldId="268"/>
            <ac:spMk id="2" creationId="{3F889E92-ED58-3AF7-187F-7A4577E4445A}"/>
          </ac:spMkLst>
        </pc:spChg>
        <pc:spChg chg="del mod">
          <ac:chgData name="Jon Erik Drugli" userId="b279630f50ff24ee" providerId="LiveId" clId="{0D6620A4-D75A-43DB-8070-0011B34CF292}" dt="2025-05-08T10:54:39.916" v="1123"/>
          <ac:spMkLst>
            <pc:docMk/>
            <pc:sldMk cId="1921727339" sldId="268"/>
            <ac:spMk id="3" creationId="{56341FF0-0BCD-6925-64F1-317F2C4CC77C}"/>
          </ac:spMkLst>
        </pc:spChg>
        <pc:spChg chg="mod">
          <ac:chgData name="Jon Erik Drugli" userId="b279630f50ff24ee" providerId="LiveId" clId="{0D6620A4-D75A-43DB-8070-0011B34CF292}" dt="2025-05-08T10:54:44.702" v="1124" actId="5793"/>
          <ac:spMkLst>
            <pc:docMk/>
            <pc:sldMk cId="1921727339" sldId="268"/>
            <ac:spMk id="4" creationId="{B7BAD6D7-A770-413D-3AB4-B497EFF3EEF2}"/>
          </ac:spMkLst>
        </pc:spChg>
        <pc:spChg chg="add">
          <ac:chgData name="Jon Erik Drugli" userId="b279630f50ff24ee" providerId="LiveId" clId="{0D6620A4-D75A-43DB-8070-0011B34CF292}" dt="2025-05-08T10:53:47.070" v="1107" actId="26606"/>
          <ac:spMkLst>
            <pc:docMk/>
            <pc:sldMk cId="1921727339" sldId="268"/>
            <ac:spMk id="9" creationId="{4C608BEB-860E-4094-8511-78603564A75E}"/>
          </ac:spMkLst>
        </pc:spChg>
        <pc:picChg chg="add mod">
          <ac:chgData name="Jon Erik Drugli" userId="b279630f50ff24ee" providerId="LiveId" clId="{0D6620A4-D75A-43DB-8070-0011B34CF292}" dt="2025-05-08T10:55:37.183" v="1132" actId="1076"/>
          <ac:picMkLst>
            <pc:docMk/>
            <pc:sldMk cId="1921727339" sldId="268"/>
            <ac:picMk id="5" creationId="{18EAC726-544B-F0E5-EEF9-B5B28BD098FF}"/>
          </ac:picMkLst>
        </pc:picChg>
        <pc:cxnChg chg="add">
          <ac:chgData name="Jon Erik Drugli" userId="b279630f50ff24ee" providerId="LiveId" clId="{0D6620A4-D75A-43DB-8070-0011B34CF292}" dt="2025-05-08T10:53:47.070" v="1107" actId="26606"/>
          <ac:cxnSpMkLst>
            <pc:docMk/>
            <pc:sldMk cId="1921727339" sldId="268"/>
            <ac:cxnSpMk id="11" creationId="{1F16A8D4-FE87-4604-88B2-394B5D1EB437}"/>
          </ac:cxnSpMkLst>
        </pc:cxnChg>
      </pc:sldChg>
      <pc:sldChg chg="addSp delSp modSp add del mod setBg delDesignElem">
        <pc:chgData name="Jon Erik Drugli" userId="b279630f50ff24ee" providerId="LiveId" clId="{0D6620A4-D75A-43DB-8070-0011B34CF292}" dt="2025-05-08T10:35:46.477" v="967" actId="47"/>
        <pc:sldMkLst>
          <pc:docMk/>
          <pc:sldMk cId="4069470847" sldId="269"/>
        </pc:sldMkLst>
        <pc:spChg chg="del mod">
          <ac:chgData name="Jon Erik Drugli" userId="b279630f50ff24ee" providerId="LiveId" clId="{0D6620A4-D75A-43DB-8070-0011B34CF292}" dt="2025-05-08T09:56:32.886" v="479" actId="478"/>
          <ac:spMkLst>
            <pc:docMk/>
            <pc:sldMk cId="4069470847" sldId="269"/>
            <ac:spMk id="2" creationId="{C1E46A7A-7085-2403-2256-FE438293EF03}"/>
          </ac:spMkLst>
        </pc:spChg>
        <pc:spChg chg="add mod">
          <ac:chgData name="Jon Erik Drugli" userId="b279630f50ff24ee" providerId="LiveId" clId="{0D6620A4-D75A-43DB-8070-0011B34CF292}" dt="2025-05-08T09:56:32.886" v="479" actId="478"/>
          <ac:spMkLst>
            <pc:docMk/>
            <pc:sldMk cId="4069470847" sldId="269"/>
            <ac:spMk id="4" creationId="{5CC08539-FDC5-B01F-C1E7-019FAB3D0718}"/>
          </ac:spMkLst>
        </pc:spChg>
        <pc:spChg chg="del">
          <ac:chgData name="Jon Erik Drugli" userId="b279630f50ff24ee" providerId="LiveId" clId="{0D6620A4-D75A-43DB-8070-0011B34CF292}" dt="2025-05-08T09:56:18.181" v="477"/>
          <ac:spMkLst>
            <pc:docMk/>
            <pc:sldMk cId="4069470847" sldId="269"/>
            <ac:spMk id="1035" creationId="{9E4574B5-C90E-412D-BAB0-B9F483290C67}"/>
          </ac:spMkLst>
        </pc:spChg>
        <pc:spChg chg="del">
          <ac:chgData name="Jon Erik Drugli" userId="b279630f50ff24ee" providerId="LiveId" clId="{0D6620A4-D75A-43DB-8070-0011B34CF292}" dt="2025-05-08T09:56:18.181" v="477"/>
          <ac:spMkLst>
            <pc:docMk/>
            <pc:sldMk cId="4069470847" sldId="269"/>
            <ac:spMk id="1036" creationId="{D776D29F-0A2C-4F75-8582-7C7DFCBD11D5}"/>
          </ac:spMkLst>
        </pc:spChg>
        <pc:spChg chg="del">
          <ac:chgData name="Jon Erik Drugli" userId="b279630f50ff24ee" providerId="LiveId" clId="{0D6620A4-D75A-43DB-8070-0011B34CF292}" dt="2025-05-08T09:56:18.181" v="477"/>
          <ac:spMkLst>
            <pc:docMk/>
            <pc:sldMk cId="4069470847" sldId="269"/>
            <ac:spMk id="1037" creationId="{C4D41903-2C9D-4F9E-AA1F-6161F8A6FC01}"/>
          </ac:spMkLst>
        </pc:spChg>
      </pc:sldChg>
      <pc:sldChg chg="delSp add del setBg delDesignElem">
        <pc:chgData name="Jon Erik Drugli" userId="b279630f50ff24ee" providerId="LiveId" clId="{0D6620A4-D75A-43DB-8070-0011B34CF292}" dt="2025-05-08T09:55:15.630" v="471" actId="47"/>
        <pc:sldMkLst>
          <pc:docMk/>
          <pc:sldMk cId="561599317" sldId="270"/>
        </pc:sldMkLst>
        <pc:spChg chg="del">
          <ac:chgData name="Jon Erik Drugli" userId="b279630f50ff24ee" providerId="LiveId" clId="{0D6620A4-D75A-43DB-8070-0011B34CF292}" dt="2025-05-08T09:55:07.942" v="467"/>
          <ac:spMkLst>
            <pc:docMk/>
            <pc:sldMk cId="561599317" sldId="270"/>
            <ac:spMk id="1035" creationId="{9E4574B5-C90E-412D-BAB0-B9F483290C67}"/>
          </ac:spMkLst>
        </pc:spChg>
        <pc:spChg chg="del">
          <ac:chgData name="Jon Erik Drugli" userId="b279630f50ff24ee" providerId="LiveId" clId="{0D6620A4-D75A-43DB-8070-0011B34CF292}" dt="2025-05-08T09:55:07.942" v="467"/>
          <ac:spMkLst>
            <pc:docMk/>
            <pc:sldMk cId="561599317" sldId="270"/>
            <ac:spMk id="1036" creationId="{D776D29F-0A2C-4F75-8582-7C7DFCBD11D5}"/>
          </ac:spMkLst>
        </pc:spChg>
        <pc:spChg chg="del">
          <ac:chgData name="Jon Erik Drugli" userId="b279630f50ff24ee" providerId="LiveId" clId="{0D6620A4-D75A-43DB-8070-0011B34CF292}" dt="2025-05-08T09:55:07.942" v="467"/>
          <ac:spMkLst>
            <pc:docMk/>
            <pc:sldMk cId="561599317" sldId="270"/>
            <ac:spMk id="1037" creationId="{C4D41903-2C9D-4F9E-AA1F-6161F8A6FC01}"/>
          </ac:spMkLst>
        </pc:spChg>
      </pc:sldChg>
      <pc:sldChg chg="delSp add del setBg delDesignElem">
        <pc:chgData name="Jon Erik Drugli" userId="b279630f50ff24ee" providerId="LiveId" clId="{0D6620A4-D75A-43DB-8070-0011B34CF292}" dt="2025-05-08T09:55:37.151" v="475" actId="47"/>
        <pc:sldMkLst>
          <pc:docMk/>
          <pc:sldMk cId="2002436136" sldId="271"/>
        </pc:sldMkLst>
        <pc:spChg chg="del">
          <ac:chgData name="Jon Erik Drugli" userId="b279630f50ff24ee" providerId="LiveId" clId="{0D6620A4-D75A-43DB-8070-0011B34CF292}" dt="2025-05-08T09:55:10.867" v="469"/>
          <ac:spMkLst>
            <pc:docMk/>
            <pc:sldMk cId="2002436136" sldId="271"/>
            <ac:spMk id="1035" creationId="{9E4574B5-C90E-412D-BAB0-B9F483290C67}"/>
          </ac:spMkLst>
        </pc:spChg>
        <pc:spChg chg="del">
          <ac:chgData name="Jon Erik Drugli" userId="b279630f50ff24ee" providerId="LiveId" clId="{0D6620A4-D75A-43DB-8070-0011B34CF292}" dt="2025-05-08T09:55:10.867" v="469"/>
          <ac:spMkLst>
            <pc:docMk/>
            <pc:sldMk cId="2002436136" sldId="271"/>
            <ac:spMk id="1036" creationId="{D776D29F-0A2C-4F75-8582-7C7DFCBD11D5}"/>
          </ac:spMkLst>
        </pc:spChg>
        <pc:spChg chg="del">
          <ac:chgData name="Jon Erik Drugli" userId="b279630f50ff24ee" providerId="LiveId" clId="{0D6620A4-D75A-43DB-8070-0011B34CF292}" dt="2025-05-08T09:55:10.867" v="469"/>
          <ac:spMkLst>
            <pc:docMk/>
            <pc:sldMk cId="2002436136" sldId="271"/>
            <ac:spMk id="1037" creationId="{C4D41903-2C9D-4F9E-AA1F-6161F8A6FC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8401-168B-446C-8378-0A980A0A0E08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E9C8-AE11-4F54-9375-D2EDBA1664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2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E9C8-AE11-4F54-9375-D2EDBA1664D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13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75159-0CC0-F2D5-BF48-F79822B0B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103B09-2C01-E621-C1A6-DBDE79BC9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F20D6C-9885-4F83-B6A4-8C16310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A339FD-96CC-C44A-B643-F0134E33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F75893-15AC-B67C-397B-A32ED445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7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2E9780-0096-E1AB-4213-2653E83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0F69D-491B-FEBD-E1E0-3AA87C940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390CB6-4DE5-CCBF-B2B0-723B1DE6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18E477-18FA-429B-2F45-0531DF72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E6D279-1A53-8B22-A73B-19D93EF1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82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C73101A-4B80-EF71-5883-8F941E653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68116A7-A6F9-4A88-E4B0-7BBD43AB0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425DF6-D870-3D50-2A11-66C71D8C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B3BA97-7004-B6D3-0B1C-3163EC1A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9D6371-529F-34B0-C1E4-A6F1D38A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65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E318F1-9061-3A8F-EC1D-75773A67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C38E48-9CA1-BF20-4500-8ECCC12D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F8F341-3373-723C-7D2A-6F3DE4D3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25FB31-266D-23DD-3051-FACACF8E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3D35B6-5ED6-7AC3-35E8-17790C37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7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E26006-D9C1-7E02-7C3B-BCC65AC4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3CF9D4-9750-D4C1-D309-AF6E43BB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46D42D-9863-4D3E-179F-E053664B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EC23-BA51-9BB0-3BEC-CD1B2599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1BC730-6877-083D-86A5-F7D9CCBB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7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A1FA51-6E44-1999-BF33-9A2F17F5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D49EA6-8D0C-687C-9276-076DD9299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D2ACE5-E462-2723-D63F-880E8F2E7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ADE53B-933A-63B8-7EF5-BEFE76B6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6A8E6D-75E6-721F-7C91-737A53E3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4D30968-8487-0386-811B-9C4E361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5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5C04F-1B3B-E2EB-BE48-6C2BC6D3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6301DC-58B1-2410-8D62-0A8BE342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2283DB-7CFC-1DBD-AE1F-E2DD976E4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AB4639-FB65-CD59-DFB7-872BFC1A8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000330F-5E4F-2D49-DF3A-7E0947646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ED5F9FD-9F36-2DEB-E0A6-7F6260C6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2D7A586-721E-2C05-E0B9-13112F04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75288BE-4622-99CB-2824-E767EC2C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98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1F47-5788-F3A8-3779-785A08B2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44B0AB-F844-E409-E4D7-7B14BC4F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E02DBCD-B2EA-9670-709E-ABE56092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A7F6EB-167A-EFE1-F826-371292B1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35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0732DE-3A37-216A-D2FD-C14E5FAE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717FD16-0BCE-35EB-141F-1A162E84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F9A52B-7368-88B5-11FB-B374F83E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2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6D9748-18B3-E0D3-C513-E15C14E4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0A2E65-7BA5-F9D0-E546-AC1065E5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B489A8-526E-6E05-CFCD-79F74D846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3AE734-D9AC-AF3E-515D-C00EEDC7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F2A2C5-B82A-CABA-CD70-D5C6A18B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920A33-6011-2644-34C1-7F3E364B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33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E2D045-EDDE-F9A5-B864-3FE05FF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B4B5-DF93-882B-EA7D-2305C8F46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F6456F-6AF0-A8A5-BB88-83C4994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D8A5B3-5385-C1CF-F473-830BD35C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18D834-6422-D58F-750D-99B28BB4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291C09-4666-BB81-934E-C685207D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87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07B45B-CB93-5476-F272-4BB3B67D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53DF35-B352-3F70-9661-A09FFAA0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D0FA01-49C0-E605-7292-9A53C6B3B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34334-5930-4166-907C-B06B869CF60F}" type="datetimeFigureOut">
              <a:rPr lang="nb-NO" smtClean="0"/>
              <a:t>08.05.2025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BC2533-8592-7D9C-267B-0A78E3C98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BDF3BA-EA6B-64E4-B4E8-4419C658D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701FA-6A42-4BFB-BD6D-154F0B340E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20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21E8727-F490-9FFC-4376-53F1B0AE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Seniornett Nord-Odal – kort historie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D84168-B7B8-506F-A69D-0143A1C8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Oppstart høsten 2021 på initiativ fra Nord-Odal bibliotek v/Anita Bunes</a:t>
            </a:r>
          </a:p>
          <a:p>
            <a:r>
              <a:rPr lang="en-US" sz="2000"/>
              <a:t>Kurs eller datakafe hver mandag (unntatt 1. mandag i hver måned)</a:t>
            </a:r>
          </a:p>
          <a:p>
            <a:r>
              <a:rPr lang="en-US" sz="2000"/>
              <a:t>Startet med 6- 7 deltakere </a:t>
            </a:r>
          </a:p>
          <a:p>
            <a:r>
              <a:rPr lang="en-US" sz="2000"/>
              <a:t>Har nå 80 medlemmer og jevnlig ca. 40 deltakere på kursene</a:t>
            </a:r>
          </a:p>
          <a:p>
            <a:endParaRPr lang="en-US" sz="2000"/>
          </a:p>
        </p:txBody>
      </p:sp>
      <p:pic>
        <p:nvPicPr>
          <p:cNvPr id="5" name="Plassholder for innhold 5" descr="Et bilde som inneholder klær, person, møbler, sko&#10;&#10;Automatisk generert beskrivelse">
            <a:extLst>
              <a:ext uri="{FF2B5EF4-FFF2-40B4-BE49-F238E27FC236}">
                <a16:creationId xmlns:a16="http://schemas.microsoft.com/office/drawing/2014/main" id="{C6914E3C-2C31-7923-C5AD-44B2943CC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095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7E8BC7-C335-E6A7-EF92-04C066F9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Hvordan</a:t>
            </a:r>
            <a:r>
              <a:rPr lang="en-US" sz="3400" b="1" dirty="0"/>
              <a:t> </a:t>
            </a:r>
            <a:r>
              <a:rPr lang="en-US" sz="3400" b="1" dirty="0" err="1"/>
              <a:t>har</a:t>
            </a:r>
            <a:r>
              <a:rPr lang="en-US" sz="3400" b="1" dirty="0"/>
              <a:t> vi </a:t>
            </a:r>
            <a:r>
              <a:rPr lang="en-US" sz="3400" b="1" dirty="0" err="1"/>
              <a:t>gjort</a:t>
            </a:r>
            <a:r>
              <a:rPr lang="en-US" sz="3400" b="1" dirty="0"/>
              <a:t> </a:t>
            </a:r>
            <a:r>
              <a:rPr lang="en-US" sz="3400" b="1" dirty="0" err="1"/>
              <a:t>oss</a:t>
            </a:r>
            <a:r>
              <a:rPr lang="en-US" sz="3400" b="1" dirty="0"/>
              <a:t> </a:t>
            </a:r>
            <a:r>
              <a:rPr lang="en-US" sz="3400" b="1" dirty="0" err="1"/>
              <a:t>synlig</a:t>
            </a:r>
            <a:r>
              <a:rPr lang="en-US" sz="3400" b="1" dirty="0"/>
              <a:t>?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E0931C-3CBD-84FE-CB1C-199C9E4BE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Gjennom</a:t>
            </a:r>
            <a:r>
              <a:rPr lang="en-US" b="1" dirty="0"/>
              <a:t> </a:t>
            </a:r>
            <a:r>
              <a:rPr lang="en-US" b="1" dirty="0" err="1"/>
              <a:t>våre</a:t>
            </a:r>
            <a:r>
              <a:rPr lang="en-US" b="1" dirty="0"/>
              <a:t> </a:t>
            </a:r>
            <a:r>
              <a:rPr lang="en-US" b="1" dirty="0" err="1"/>
              <a:t>samarbeidspartnere</a:t>
            </a:r>
            <a:endParaRPr lang="en-US" b="1" dirty="0"/>
          </a:p>
          <a:p>
            <a:r>
              <a:rPr lang="en-US" dirty="0"/>
              <a:t>Nord-Odal </a:t>
            </a:r>
            <a:r>
              <a:rPr lang="en-US" dirty="0" err="1"/>
              <a:t>Bibliotek</a:t>
            </a:r>
            <a:endParaRPr lang="en-US" dirty="0"/>
          </a:p>
          <a:p>
            <a:r>
              <a:rPr lang="en-US" dirty="0"/>
              <a:t>Odal </a:t>
            </a:r>
            <a:r>
              <a:rPr lang="en-US" dirty="0" err="1"/>
              <a:t>Sparebank</a:t>
            </a:r>
            <a:endParaRPr lang="en-US" dirty="0"/>
          </a:p>
          <a:p>
            <a:r>
              <a:rPr lang="en-US" dirty="0"/>
              <a:t>Nord-Odal Kommune</a:t>
            </a:r>
          </a:p>
          <a:p>
            <a:r>
              <a:rPr lang="en-US" dirty="0" err="1"/>
              <a:t>Politiet</a:t>
            </a:r>
            <a:endParaRPr lang="en-US" dirty="0"/>
          </a:p>
        </p:txBody>
      </p:sp>
      <p:pic>
        <p:nvPicPr>
          <p:cNvPr id="6" name="Plassholder for innhold 5" descr="Et bilde som inneholder klær, person, rullestol, sko&#10;&#10;KI-generert innhold kan være feil.">
            <a:extLst>
              <a:ext uri="{FF2B5EF4-FFF2-40B4-BE49-F238E27FC236}">
                <a16:creationId xmlns:a16="http://schemas.microsoft.com/office/drawing/2014/main" id="{DCC9AAA0-03A9-D787-2DE5-2A3F91050E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685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87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F51537-78B0-1BF5-A953-85BDAB43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DA1D8F-C5EA-1687-9C5B-08D4E6D24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88068" cy="4351338"/>
          </a:xfrm>
        </p:spPr>
        <p:txBody>
          <a:bodyPr>
            <a:normAutofit fontScale="77500" lnSpcReduction="20000"/>
          </a:bodyPr>
          <a:lstStyle/>
          <a:p>
            <a:r>
              <a:rPr lang="nb-NO" sz="3600" dirty="0"/>
              <a:t>Bruker egen Facebook-gruppe og Facebook-gruppen «Hva skjer i Nord-Odal»</a:t>
            </a:r>
          </a:p>
          <a:p>
            <a:pPr lvl="1"/>
            <a:r>
              <a:rPr lang="nb-NO" sz="3600" dirty="0"/>
              <a:t>Annonserer alle kurs og arrangementer</a:t>
            </a:r>
          </a:p>
          <a:p>
            <a:pPr lvl="1"/>
            <a:r>
              <a:rPr lang="nb-NO" sz="3600" dirty="0"/>
              <a:t>Referat med bilder etter alle kurs og arrangementer</a:t>
            </a:r>
          </a:p>
          <a:p>
            <a:r>
              <a:rPr lang="nb-NO" sz="3600" dirty="0"/>
              <a:t>Kommunens hjemmeside</a:t>
            </a:r>
          </a:p>
          <a:p>
            <a:pPr lvl="1"/>
            <a:r>
              <a:rPr lang="nb-NO" sz="3600" dirty="0"/>
              <a:t>Annonserer alle kurs og arrangementer på kulturkalenderen</a:t>
            </a:r>
          </a:p>
          <a:p>
            <a:pPr lvl="1"/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994B886-86FA-8FD4-7138-8967FAED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268" y="1825625"/>
            <a:ext cx="4727532" cy="4351338"/>
          </a:xfrm>
        </p:spPr>
        <p:txBody>
          <a:bodyPr>
            <a:normAutofit fontScale="77500" lnSpcReduction="20000"/>
          </a:bodyPr>
          <a:lstStyle/>
          <a:p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Kurs Seniornett Nord – Odal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Dato: 28.04. 2025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Tid: Kl. 11.00 – 13.00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Sted: Glenna, Nord – Odal bibliotek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Tema: "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Slektsleiting</a:t>
            </a: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 med hovedvekt på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utvandring v. Asgeir Østli</a:t>
            </a:r>
            <a:br>
              <a:rPr lang="nb-NO" dirty="0"/>
            </a:br>
            <a:br>
              <a:rPr lang="nb-NO" dirty="0"/>
            </a:br>
            <a:r>
              <a:rPr lang="nb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Åpent for: Alle 55 +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732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F130FE-08F7-961A-93B6-FF7EA7B5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Lokalavis og lokalradio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A44D53-E3E8-F0CA-93ED-28B8ABFA2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2564" cy="4351338"/>
          </a:xfrm>
        </p:spPr>
        <p:txBody>
          <a:bodyPr/>
          <a:lstStyle/>
          <a:p>
            <a:r>
              <a:rPr lang="nb-NO" dirty="0"/>
              <a:t>Leserinnlegg i Glåmdalen</a:t>
            </a:r>
          </a:p>
          <a:p>
            <a:r>
              <a:rPr lang="nb-NO" dirty="0"/>
              <a:t>Intervju om datasikkerhet og nettsvindel i Glåmdalen sammen med representant fra kommunen og politiet</a:t>
            </a:r>
          </a:p>
          <a:p>
            <a:r>
              <a:rPr lang="nb-NO" dirty="0"/>
              <a:t>Annonsering av våre kurs og datakafeer i Kongsvinger Radio hver uke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3ADBE1-AC51-3CC0-F123-278B20BD0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0580" y="1027906"/>
            <a:ext cx="3253635" cy="57710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 ansvar for din egen digitale kompetanse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en av mulighetene er å bli med på de kurs og møter som Seniornett arrangerer. Seniornett er en landsomfattende, frivillig organisasjon med lokalforeninger over hele landet. I disse dager starter mange lokalforeninger opp igjen etter jul- og nyttårsferie. Mandag den 13. januar starter Seniornett Nord-Odal opp med et åpent møte der vi informerer om vår virksomhet og de</a:t>
            </a:r>
            <a:endParaRPr lang="nb-NO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e 5" descr="Et bilde som inneholder tekst, skjermbilde, mann, Menneskeansikt&#10;&#10;KI-generert innhold kan være feil.">
            <a:extLst>
              <a:ext uri="{FF2B5EF4-FFF2-40B4-BE49-F238E27FC236}">
                <a16:creationId xmlns:a16="http://schemas.microsoft.com/office/drawing/2014/main" id="{ACA4C39F-33DA-A1C8-6043-5F217A73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65" y="1359297"/>
            <a:ext cx="2819400" cy="51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1CE92-BF2F-8D4B-E1B8-5ED7F671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85" y="3026340"/>
            <a:ext cx="3038801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Større</a:t>
            </a:r>
            <a:r>
              <a:rPr lang="en-US" sz="4000" dirty="0"/>
              <a:t> arrangement/</a:t>
            </a:r>
            <a:r>
              <a:rPr lang="en-US" sz="4000" dirty="0" err="1"/>
              <a:t>folkemøter</a:t>
            </a:r>
            <a:endParaRPr lang="en-US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C1BDC1-A400-DF11-A9AA-20AA19544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9814" y="2693097"/>
            <a:ext cx="8189581" cy="387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Revy – «Je er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nett</a:t>
            </a:r>
            <a:r>
              <a:rPr lang="en-US" sz="3200" dirty="0"/>
              <a:t> – er du?» </a:t>
            </a:r>
          </a:p>
          <a:p>
            <a:r>
              <a:rPr lang="en-US" sz="3200" dirty="0" err="1"/>
              <a:t>Motivasjonsmøte</a:t>
            </a:r>
            <a:r>
              <a:rPr lang="en-US" sz="3200" dirty="0"/>
              <a:t> med Atle Haglund i </a:t>
            </a:r>
            <a:r>
              <a:rPr lang="en-US" sz="3200" dirty="0" err="1"/>
              <a:t>samarbeid</a:t>
            </a:r>
            <a:r>
              <a:rPr lang="en-US" sz="3200" dirty="0"/>
              <a:t> med Odal </a:t>
            </a:r>
            <a:r>
              <a:rPr lang="en-US" sz="3200" dirty="0" err="1"/>
              <a:t>Sparebank</a:t>
            </a:r>
            <a:r>
              <a:rPr lang="en-US" sz="3200" dirty="0"/>
              <a:t>, LHL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Pensjonistforbundet</a:t>
            </a:r>
            <a:endParaRPr lang="en-US" sz="3200" dirty="0"/>
          </a:p>
          <a:p>
            <a:r>
              <a:rPr lang="en-US" sz="3200" dirty="0" err="1"/>
              <a:t>Foredrag</a:t>
            </a:r>
            <a:r>
              <a:rPr lang="en-US" sz="3200" dirty="0"/>
              <a:t> om </a:t>
            </a:r>
            <a:r>
              <a:rPr lang="en-US" sz="3200" dirty="0" err="1"/>
              <a:t>velferdsteknologi</a:t>
            </a:r>
            <a:r>
              <a:rPr lang="en-US" sz="3200" dirty="0"/>
              <a:t> med Tor Sætrang</a:t>
            </a:r>
          </a:p>
          <a:p>
            <a:r>
              <a:rPr lang="en-US" sz="3200" dirty="0" err="1"/>
              <a:t>Planlagt</a:t>
            </a:r>
            <a:r>
              <a:rPr lang="en-US" sz="3200" dirty="0"/>
              <a:t> nye den 16. </a:t>
            </a:r>
            <a:r>
              <a:rPr lang="en-US" sz="3200" dirty="0" err="1"/>
              <a:t>juni</a:t>
            </a:r>
            <a:r>
              <a:rPr lang="en-US" sz="3200" dirty="0"/>
              <a:t> </a:t>
            </a:r>
            <a:r>
              <a:rPr lang="en-US" sz="3200" dirty="0" err="1"/>
              <a:t>og</a:t>
            </a:r>
            <a:r>
              <a:rPr lang="en-US" sz="3200" dirty="0"/>
              <a:t> 25. august i </a:t>
            </a:r>
            <a:r>
              <a:rPr lang="en-US" sz="3200" dirty="0" err="1"/>
              <a:t>år</a:t>
            </a:r>
            <a:endParaRPr lang="en-US" sz="3200" dirty="0"/>
          </a:p>
          <a:p>
            <a:endParaRPr lang="en-US" sz="1800" dirty="0"/>
          </a:p>
        </p:txBody>
      </p:sp>
      <p:pic>
        <p:nvPicPr>
          <p:cNvPr id="10" name="Plassholder for innhold 9" descr="Et bilde som inneholder tekst, Menneskeansikt, smil, plakat&#10;&#10;KI-generert innhold kan være feil.">
            <a:extLst>
              <a:ext uri="{FF2B5EF4-FFF2-40B4-BE49-F238E27FC236}">
                <a16:creationId xmlns:a16="http://schemas.microsoft.com/office/drawing/2014/main" id="{BB76F916-8897-A122-7830-568FED683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224881"/>
            <a:ext cx="1671023" cy="2228031"/>
          </a:xfrm>
        </p:spPr>
      </p:pic>
      <p:pic>
        <p:nvPicPr>
          <p:cNvPr id="14" name="Bilde 13" descr="Et bilde som inneholder tekst, mann, klær, presentasjon&#10;&#10;KI-generert innhold kan være feil.">
            <a:extLst>
              <a:ext uri="{FF2B5EF4-FFF2-40B4-BE49-F238E27FC236}">
                <a16:creationId xmlns:a16="http://schemas.microsoft.com/office/drawing/2014/main" id="{38967138-451C-FC25-1A0E-0EE4F450A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31" y="294362"/>
            <a:ext cx="2876811" cy="2157608"/>
          </a:xfrm>
          <a:prstGeom prst="rect">
            <a:avLst/>
          </a:prstGeom>
        </p:spPr>
      </p:pic>
      <p:pic>
        <p:nvPicPr>
          <p:cNvPr id="23" name="Bilde 22" descr="Et bilde som inneholder klær, person, mann, sko&#10;&#10;KI-generert innhold kan være feil.">
            <a:extLst>
              <a:ext uri="{FF2B5EF4-FFF2-40B4-BE49-F238E27FC236}">
                <a16:creationId xmlns:a16="http://schemas.microsoft.com/office/drawing/2014/main" id="{4A909F5F-259F-F19B-EC35-C62848E02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89" y="224882"/>
            <a:ext cx="3401156" cy="2157608"/>
          </a:xfrm>
          <a:prstGeom prst="rect">
            <a:avLst/>
          </a:prstGeom>
        </p:spPr>
      </p:pic>
      <p:pic>
        <p:nvPicPr>
          <p:cNvPr id="32" name="Bilde 31" descr="Et bilde som inneholder klær, person, mann, rullestol&#10;&#10;KI-generert innhold kan være feil.">
            <a:extLst>
              <a:ext uri="{FF2B5EF4-FFF2-40B4-BE49-F238E27FC236}">
                <a16:creationId xmlns:a16="http://schemas.microsoft.com/office/drawing/2014/main" id="{ADDCDD23-A226-581F-145A-C7791DE5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49" y="224882"/>
            <a:ext cx="2552519" cy="22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63EB0-476A-771A-B390-3769493B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Øvrige 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3EC1A2-A9D5-788F-01CE-EA3A15F53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22107" cy="4351338"/>
          </a:xfrm>
        </p:spPr>
        <p:txBody>
          <a:bodyPr>
            <a:normAutofit/>
          </a:bodyPr>
          <a:lstStyle/>
          <a:p>
            <a:r>
              <a:rPr lang="nb-NO" sz="1800" dirty="0"/>
              <a:t>Vervekampanje med stands, 2 revy-forestillinger, vervepremie og omtale på Facebook</a:t>
            </a:r>
          </a:p>
          <a:p>
            <a:r>
              <a:rPr lang="nb-NO" sz="1800" dirty="0"/>
              <a:t>2 presentasjoner på medlemsmøter i Nord-Odal Pensjonistforbund</a:t>
            </a:r>
          </a:p>
          <a:p>
            <a:r>
              <a:rPr lang="nb-NO" sz="1800" dirty="0"/>
              <a:t>Presentasjon på medlemsmøte i </a:t>
            </a:r>
            <a:r>
              <a:rPr lang="nb-NO" sz="1800" dirty="0" err="1"/>
              <a:t>Rotary</a:t>
            </a:r>
            <a:endParaRPr lang="nb-NO" sz="1800" dirty="0"/>
          </a:p>
          <a:p>
            <a:r>
              <a:rPr lang="nb-NO" sz="1800" dirty="0"/>
              <a:t>Raus rabatt på treningssenteret </a:t>
            </a:r>
            <a:r>
              <a:rPr lang="nb-NO" sz="1800" dirty="0" err="1"/>
              <a:t>Feelgood</a:t>
            </a:r>
            <a:r>
              <a:rPr lang="nb-NO" sz="1800" dirty="0"/>
              <a:t> ved medlemskap i Seniornett</a:t>
            </a:r>
          </a:p>
          <a:p>
            <a:r>
              <a:rPr lang="nb-NO" sz="1800" dirty="0"/>
              <a:t>Brosjyrer utlagt på venteværelse, i banken og på biblioteket</a:t>
            </a:r>
          </a:p>
          <a:p>
            <a:r>
              <a:rPr lang="nb-NO" sz="1800" dirty="0"/>
              <a:t>Årsplan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E03904-1F14-CB55-5613-496E2CAB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7149403" y="9358574"/>
            <a:ext cx="2225285" cy="265741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060" name="Bilde 2" descr="Et bilde som inneholder person, klær, innendørs, møbler&#10;&#10;KI-generert innhold kan være feil.">
            <a:extLst>
              <a:ext uri="{FF2B5EF4-FFF2-40B4-BE49-F238E27FC236}">
                <a16:creationId xmlns:a16="http://schemas.microsoft.com/office/drawing/2014/main" id="{3CFE2342-5A8E-8D12-4E60-7918554F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7738" y="7590099"/>
            <a:ext cx="2634188" cy="12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5EB35F1A-D84A-F772-BB0B-D90E9A495D7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69406" y="3638810"/>
            <a:ext cx="4243481" cy="2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9C48704-44FB-83E2-B489-22DBE41D9CB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73249" y="567064"/>
            <a:ext cx="6180550" cy="68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1" u="none" strike="noStrike" cap="none" normalizeH="0" baseline="0" dirty="0">
                <a:ln>
                  <a:noFill/>
                </a:ln>
                <a:solidFill>
                  <a:srgbClr val="215E9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nb-NO" altLang="nb-NO" sz="2000" dirty="0">
              <a:solidFill>
                <a:srgbClr val="0F4761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2800" b="1" dirty="0">
              <a:solidFill>
                <a:srgbClr val="215E99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b="1" i="1" dirty="0">
                <a:solidFill>
                  <a:srgbClr val="215E99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		Nord-Odal</a:t>
            </a:r>
            <a:endParaRPr lang="nb-NO" altLang="nb-NO" dirty="0">
              <a:solidFill>
                <a:srgbClr val="0F4761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800" b="1" i="0" u="none" strike="noStrike" cap="none" normalizeH="0" baseline="0" dirty="0">
              <a:ln>
                <a:noFill/>
              </a:ln>
              <a:solidFill>
                <a:srgbClr val="215E99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solidFill>
                <a:srgbClr val="215E99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b="1" dirty="0">
              <a:solidFill>
                <a:srgbClr val="215E99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3200" b="1" dirty="0">
              <a:solidFill>
                <a:srgbClr val="215E99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3200" b="1" dirty="0">
                <a:solidFill>
                  <a:srgbClr val="215E99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Kursplan for 2025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Seniornett er en frivillig organisasjon som arbeider for digital inkludering av seniorer. Seniornett Nord-Odal er en av over 200 lokale foreninger som gjennom ulike aktiviteter og kurs motiverer, inspirerer og skolerer seniorer til bruk av digitale enheter som f.eks. smarttelefon, nettbrett og PC.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dette heftet presenterer vi kursplanen for 2025. 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Hvis ikke annet er spesifisert foregår kursene i Glenna i Nord-Odal Bibliotek på mandager i tidsrommet kl. 11.00 – 13.00.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0000i forkant av arrangementet.30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Bilde 15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B0B5BE96-5552-EE3D-EC2A-923283E10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59" y="825975"/>
            <a:ext cx="2182487" cy="60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e 16" descr="Et bilde som inneholder person, klær, innendørs, møbler&#10;&#10;KI-generert innhold kan være feil.">
            <a:extLst>
              <a:ext uri="{FF2B5EF4-FFF2-40B4-BE49-F238E27FC236}">
                <a16:creationId xmlns:a16="http://schemas.microsoft.com/office/drawing/2014/main" id="{7C8DF90F-CF67-6340-D1C3-397F7BBB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6" y="1892627"/>
            <a:ext cx="4628275" cy="226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44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A3574-13E5-2E08-CA36-9C89BBDB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/>
              <a:t>Viktigst av alt!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92434A-C7D3-4A8E-2DE7-DEA7312A6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47367" cy="4351338"/>
          </a:xfrm>
        </p:spPr>
        <p:txBody>
          <a:bodyPr>
            <a:normAutofit/>
          </a:bodyPr>
          <a:lstStyle/>
          <a:p>
            <a:r>
              <a:rPr lang="nb-NO" sz="3600" dirty="0"/>
              <a:t>Våre mange, gode og entusiastiske ambassadører som trofast møter opp på alle våre arrangementer</a:t>
            </a:r>
          </a:p>
        </p:txBody>
      </p:sp>
      <p:pic>
        <p:nvPicPr>
          <p:cNvPr id="6" name="Plassholder for innhold 5" descr="Et bilde som inneholder innendørs, klær, møbler, person&#10;&#10;KI-generert innhold kan være feil.">
            <a:extLst>
              <a:ext uri="{FF2B5EF4-FFF2-40B4-BE49-F238E27FC236}">
                <a16:creationId xmlns:a16="http://schemas.microsoft.com/office/drawing/2014/main" id="{6F34EAF7-9237-C74D-8E48-7A0EFF64E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825625"/>
            <a:ext cx="6218643" cy="3410536"/>
          </a:xfrm>
        </p:spPr>
      </p:pic>
    </p:spTree>
    <p:extLst>
      <p:ext uri="{BB962C8B-B14F-4D97-AF65-F5344CB8AC3E}">
        <p14:creationId xmlns:p14="http://schemas.microsoft.com/office/powerpoint/2010/main" val="330971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889E92-ED58-3AF7-187F-7A4577E4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2488"/>
            <a:ext cx="3220850" cy="4363844"/>
          </a:xfrm>
        </p:spPr>
        <p:txBody>
          <a:bodyPr anchor="t">
            <a:normAutofit/>
          </a:bodyPr>
          <a:lstStyle/>
          <a:p>
            <a:r>
              <a:rPr lang="nb-NO" sz="7200" dirty="0">
                <a:solidFill>
                  <a:srgbClr val="FFFFFF"/>
                </a:solidFill>
              </a:rPr>
              <a:t>Takk for meg!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BAD6D7-A770-413D-3AB4-B497EFF3E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000" dirty="0"/>
          </a:p>
        </p:txBody>
      </p:sp>
      <p:pic>
        <p:nvPicPr>
          <p:cNvPr id="5" name="Picture 2" descr="Bilde å fargelegge å bukke - Gratis Bildene For Fargelegging - bilde 28989">
            <a:extLst>
              <a:ext uri="{FF2B5EF4-FFF2-40B4-BE49-F238E27FC236}">
                <a16:creationId xmlns:a16="http://schemas.microsoft.com/office/drawing/2014/main" id="{18EAC726-544B-F0E5-EEF9-B5B28BD098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r="-1" b="21713"/>
          <a:stretch/>
        </p:blipFill>
        <p:spPr bwMode="auto">
          <a:xfrm>
            <a:off x="6096000" y="237390"/>
            <a:ext cx="5711251" cy="6007795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2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Props1.xml><?xml version="1.0" encoding="utf-8"?>
<ds:datastoreItem xmlns:ds="http://schemas.openxmlformats.org/officeDocument/2006/customXml" ds:itemID="{25B15F20-FEB7-4582-A2D2-803AD953F1EB}"/>
</file>

<file path=customXml/itemProps2.xml><?xml version="1.0" encoding="utf-8"?>
<ds:datastoreItem xmlns:ds="http://schemas.openxmlformats.org/officeDocument/2006/customXml" ds:itemID="{5D294AEE-0B6B-4A81-A028-CE22536A83DC}"/>
</file>

<file path=customXml/itemProps3.xml><?xml version="1.0" encoding="utf-8"?>
<ds:datastoreItem xmlns:ds="http://schemas.openxmlformats.org/officeDocument/2006/customXml" ds:itemID="{7AB50279-C52F-4237-82CB-01638FC055DE}"/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469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Office-tema</vt:lpstr>
      <vt:lpstr>Seniornett Nord-Odal – kort historie</vt:lpstr>
      <vt:lpstr>Hvordan har vi gjort oss synlig?</vt:lpstr>
      <vt:lpstr>Internett</vt:lpstr>
      <vt:lpstr>Lokalavis og lokalradio</vt:lpstr>
      <vt:lpstr>Større arrangement/folkemøter</vt:lpstr>
      <vt:lpstr>Øvrige tiltak</vt:lpstr>
      <vt:lpstr>Viktigst av alt!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Erik Drugli</dc:creator>
  <cp:lastModifiedBy>Jon Erik Drugli</cp:lastModifiedBy>
  <cp:revision>1</cp:revision>
  <dcterms:created xsi:type="dcterms:W3CDTF">2025-05-07T10:38:34Z</dcterms:created>
  <dcterms:modified xsi:type="dcterms:W3CDTF">2025-05-08T10:56:06Z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