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1" r:id="rId4"/>
  </p:sldMasterIdLst>
  <p:notesMasterIdLst>
    <p:notesMasterId r:id="rId36"/>
  </p:notesMasterIdLst>
  <p:sldIdLst>
    <p:sldId id="256" r:id="rId5"/>
    <p:sldId id="257" r:id="rId6"/>
    <p:sldId id="258" r:id="rId7"/>
    <p:sldId id="277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80" r:id="rId17"/>
    <p:sldId id="267" r:id="rId18"/>
    <p:sldId id="283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82" r:id="rId28"/>
    <p:sldId id="284" r:id="rId29"/>
    <p:sldId id="286" r:id="rId30"/>
    <p:sldId id="285" r:id="rId31"/>
    <p:sldId id="276" r:id="rId32"/>
    <p:sldId id="278" r:id="rId33"/>
    <p:sldId id="279" r:id="rId34"/>
    <p:sldId id="281" r:id="rId35"/>
  </p:sldIdLst>
  <p:sldSz cx="12192000" cy="6858000"/>
  <p:notesSz cx="6735763" cy="98663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3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2A911D-8CEA-4724-9301-AEECEC029B9A}" v="1" dt="2025-12-23T13:48:14.2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3" autoAdjust="0"/>
    <p:restoredTop sz="96274"/>
  </p:normalViewPr>
  <p:slideViewPr>
    <p:cSldViewPr snapToGrid="0">
      <p:cViewPr varScale="1">
        <p:scale>
          <a:sx n="106" d="100"/>
          <a:sy n="106" d="100"/>
        </p:scale>
        <p:origin x="88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378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ge Selsto" userId="3d256600-ec1e-4125-b757-8324931f7dd1" providerId="ADAL" clId="{8E0BAE6A-23F4-4C44-9C23-5DA0F4787371}"/>
    <pc:docChg chg="undo custSel addSld modSld">
      <pc:chgData name="Helge Selsto" userId="3d256600-ec1e-4125-b757-8324931f7dd1" providerId="ADAL" clId="{8E0BAE6A-23F4-4C44-9C23-5DA0F4787371}" dt="2025-12-23T13:49:38.655" v="1745" actId="403"/>
      <pc:docMkLst>
        <pc:docMk/>
      </pc:docMkLst>
      <pc:sldChg chg="modSp mod">
        <pc:chgData name="Helge Selsto" userId="3d256600-ec1e-4125-b757-8324931f7dd1" providerId="ADAL" clId="{8E0BAE6A-23F4-4C44-9C23-5DA0F4787371}" dt="2025-12-22T08:13:19.727" v="0" actId="20577"/>
        <pc:sldMkLst>
          <pc:docMk/>
          <pc:sldMk cId="2016753718" sldId="263"/>
        </pc:sldMkLst>
        <pc:spChg chg="mod">
          <ac:chgData name="Helge Selsto" userId="3d256600-ec1e-4125-b757-8324931f7dd1" providerId="ADAL" clId="{8E0BAE6A-23F4-4C44-9C23-5DA0F4787371}" dt="2025-12-22T08:13:19.727" v="0" actId="20577"/>
          <ac:spMkLst>
            <pc:docMk/>
            <pc:sldMk cId="2016753718" sldId="263"/>
            <ac:spMk id="2" creationId="{B6BEBA42-D017-49F2-86D6-DDDBB9390E95}"/>
          </ac:spMkLst>
        </pc:spChg>
      </pc:sldChg>
      <pc:sldChg chg="addSp modSp mod">
        <pc:chgData name="Helge Selsto" userId="3d256600-ec1e-4125-b757-8324931f7dd1" providerId="ADAL" clId="{8E0BAE6A-23F4-4C44-9C23-5DA0F4787371}" dt="2025-12-23T13:49:38.655" v="1745" actId="403"/>
        <pc:sldMkLst>
          <pc:docMk/>
          <pc:sldMk cId="2211536608" sldId="270"/>
        </pc:sldMkLst>
        <pc:spChg chg="mod">
          <ac:chgData name="Helge Selsto" userId="3d256600-ec1e-4125-b757-8324931f7dd1" providerId="ADAL" clId="{8E0BAE6A-23F4-4C44-9C23-5DA0F4787371}" dt="2025-12-23T13:48:01.329" v="1662" actId="14100"/>
          <ac:spMkLst>
            <pc:docMk/>
            <pc:sldMk cId="2211536608" sldId="270"/>
            <ac:spMk id="2" creationId="{4333F590-47CB-4D5F-A7E4-DA0C6ED576B2}"/>
          </ac:spMkLst>
        </pc:spChg>
        <pc:spChg chg="add mod">
          <ac:chgData name="Helge Selsto" userId="3d256600-ec1e-4125-b757-8324931f7dd1" providerId="ADAL" clId="{8E0BAE6A-23F4-4C44-9C23-5DA0F4787371}" dt="2025-12-23T13:49:38.655" v="1745" actId="403"/>
          <ac:spMkLst>
            <pc:docMk/>
            <pc:sldMk cId="2211536608" sldId="270"/>
            <ac:spMk id="13" creationId="{5DE1C21B-E172-D4E7-7BC7-9B81C3A8D5A4}"/>
          </ac:spMkLst>
        </pc:spChg>
        <pc:picChg chg="mod">
          <ac:chgData name="Helge Selsto" userId="3d256600-ec1e-4125-b757-8324931f7dd1" providerId="ADAL" clId="{8E0BAE6A-23F4-4C44-9C23-5DA0F4787371}" dt="2025-12-23T13:47:19.692" v="1650" actId="1076"/>
          <ac:picMkLst>
            <pc:docMk/>
            <pc:sldMk cId="2211536608" sldId="270"/>
            <ac:picMk id="7" creationId="{32373750-72E7-4F61-ACB3-181FBBB163C7}"/>
          </ac:picMkLst>
        </pc:picChg>
        <pc:picChg chg="add mod">
          <ac:chgData name="Helge Selsto" userId="3d256600-ec1e-4125-b757-8324931f7dd1" providerId="ADAL" clId="{8E0BAE6A-23F4-4C44-9C23-5DA0F4787371}" dt="2025-12-23T13:47:55.312" v="1661" actId="1076"/>
          <ac:picMkLst>
            <pc:docMk/>
            <pc:sldMk cId="2211536608" sldId="270"/>
            <ac:picMk id="12" creationId="{E4CFFC15-FFEA-18F9-6EDA-8E3F093A9CE2}"/>
          </ac:picMkLst>
        </pc:picChg>
        <pc:cxnChg chg="mod">
          <ac:chgData name="Helge Selsto" userId="3d256600-ec1e-4125-b757-8324931f7dd1" providerId="ADAL" clId="{8E0BAE6A-23F4-4C44-9C23-5DA0F4787371}" dt="2025-12-23T13:47:36.652" v="1654" actId="14100"/>
          <ac:cxnSpMkLst>
            <pc:docMk/>
            <pc:sldMk cId="2211536608" sldId="270"/>
            <ac:cxnSpMk id="8" creationId="{C725BBC3-7332-4212-B0CD-F044024E900C}"/>
          </ac:cxnSpMkLst>
        </pc:cxnChg>
        <pc:cxnChg chg="mod">
          <ac:chgData name="Helge Selsto" userId="3d256600-ec1e-4125-b757-8324931f7dd1" providerId="ADAL" clId="{8E0BAE6A-23F4-4C44-9C23-5DA0F4787371}" dt="2025-12-23T13:47:41.572" v="1655" actId="14100"/>
          <ac:cxnSpMkLst>
            <pc:docMk/>
            <pc:sldMk cId="2211536608" sldId="270"/>
            <ac:cxnSpMk id="10" creationId="{D33DB898-2DA1-4123-B9BC-BAF42AA6ABBE}"/>
          </ac:cxnSpMkLst>
        </pc:cxnChg>
      </pc:sldChg>
      <pc:sldChg chg="modSp mod">
        <pc:chgData name="Helge Selsto" userId="3d256600-ec1e-4125-b757-8324931f7dd1" providerId="ADAL" clId="{8E0BAE6A-23F4-4C44-9C23-5DA0F4787371}" dt="2025-12-22T08:22:33.001" v="2" actId="14100"/>
        <pc:sldMkLst>
          <pc:docMk/>
          <pc:sldMk cId="2146159819" sldId="273"/>
        </pc:sldMkLst>
        <pc:spChg chg="mod">
          <ac:chgData name="Helge Selsto" userId="3d256600-ec1e-4125-b757-8324931f7dd1" providerId="ADAL" clId="{8E0BAE6A-23F4-4C44-9C23-5DA0F4787371}" dt="2025-12-22T08:22:33.001" v="2" actId="14100"/>
          <ac:spMkLst>
            <pc:docMk/>
            <pc:sldMk cId="2146159819" sldId="273"/>
            <ac:spMk id="2" creationId="{E7D510C2-BD1B-49C1-AC34-B9D7479C0720}"/>
          </ac:spMkLst>
        </pc:spChg>
      </pc:sldChg>
      <pc:sldChg chg="addSp modSp mod">
        <pc:chgData name="Helge Selsto" userId="3d256600-ec1e-4125-b757-8324931f7dd1" providerId="ADAL" clId="{8E0BAE6A-23F4-4C44-9C23-5DA0F4787371}" dt="2025-12-22T08:25:15.580" v="90" actId="20577"/>
        <pc:sldMkLst>
          <pc:docMk/>
          <pc:sldMk cId="1574235626" sldId="274"/>
        </pc:sldMkLst>
        <pc:spChg chg="mod">
          <ac:chgData name="Helge Selsto" userId="3d256600-ec1e-4125-b757-8324931f7dd1" providerId="ADAL" clId="{8E0BAE6A-23F4-4C44-9C23-5DA0F4787371}" dt="2025-12-22T08:22:26.962" v="1" actId="14100"/>
          <ac:spMkLst>
            <pc:docMk/>
            <pc:sldMk cId="1574235626" sldId="274"/>
            <ac:spMk id="2" creationId="{682DDDE0-71C1-419B-9D8F-B695F4EA5A7F}"/>
          </ac:spMkLst>
        </pc:spChg>
        <pc:spChg chg="add mod">
          <ac:chgData name="Helge Selsto" userId="3d256600-ec1e-4125-b757-8324931f7dd1" providerId="ADAL" clId="{8E0BAE6A-23F4-4C44-9C23-5DA0F4787371}" dt="2025-12-22T08:25:15.580" v="90" actId="20577"/>
          <ac:spMkLst>
            <pc:docMk/>
            <pc:sldMk cId="1574235626" sldId="274"/>
            <ac:spMk id="3" creationId="{BE46E703-4FC4-CF11-8B79-DA5915E8D723}"/>
          </ac:spMkLst>
        </pc:spChg>
      </pc:sldChg>
      <pc:sldChg chg="addSp modSp new mod modClrScheme chgLayout">
        <pc:chgData name="Helge Selsto" userId="3d256600-ec1e-4125-b757-8324931f7dd1" providerId="ADAL" clId="{8E0BAE6A-23F4-4C44-9C23-5DA0F4787371}" dt="2025-12-23T13:04:20.242" v="1647" actId="20577"/>
        <pc:sldMkLst>
          <pc:docMk/>
          <pc:sldMk cId="759373962" sldId="284"/>
        </pc:sldMkLst>
        <pc:spChg chg="mod ord">
          <ac:chgData name="Helge Selsto" userId="3d256600-ec1e-4125-b757-8324931f7dd1" providerId="ADAL" clId="{8E0BAE6A-23F4-4C44-9C23-5DA0F4787371}" dt="2025-12-22T08:27:21.823" v="92" actId="700"/>
          <ac:spMkLst>
            <pc:docMk/>
            <pc:sldMk cId="759373962" sldId="284"/>
            <ac:spMk id="2" creationId="{99CABF98-8265-24CC-B96C-58709C0710B7}"/>
          </ac:spMkLst>
        </pc:spChg>
        <pc:spChg chg="mod ord">
          <ac:chgData name="Helge Selsto" userId="3d256600-ec1e-4125-b757-8324931f7dd1" providerId="ADAL" clId="{8E0BAE6A-23F4-4C44-9C23-5DA0F4787371}" dt="2025-12-22T08:27:21.823" v="92" actId="700"/>
          <ac:spMkLst>
            <pc:docMk/>
            <pc:sldMk cId="759373962" sldId="284"/>
            <ac:spMk id="3" creationId="{CB545334-F802-789A-744F-A1A0DA1D9DB4}"/>
          </ac:spMkLst>
        </pc:spChg>
        <pc:spChg chg="mod ord">
          <ac:chgData name="Helge Selsto" userId="3d256600-ec1e-4125-b757-8324931f7dd1" providerId="ADAL" clId="{8E0BAE6A-23F4-4C44-9C23-5DA0F4787371}" dt="2025-12-22T08:27:21.823" v="92" actId="700"/>
          <ac:spMkLst>
            <pc:docMk/>
            <pc:sldMk cId="759373962" sldId="284"/>
            <ac:spMk id="4" creationId="{929C9E9E-3FE2-1963-D48D-BE0C12331F89}"/>
          </ac:spMkLst>
        </pc:spChg>
        <pc:spChg chg="add mod ord">
          <ac:chgData name="Helge Selsto" userId="3d256600-ec1e-4125-b757-8324931f7dd1" providerId="ADAL" clId="{8E0BAE6A-23F4-4C44-9C23-5DA0F4787371}" dt="2025-12-22T08:27:30.655" v="99" actId="20577"/>
          <ac:spMkLst>
            <pc:docMk/>
            <pc:sldMk cId="759373962" sldId="284"/>
            <ac:spMk id="5" creationId="{6B67B255-1B69-3F2F-618D-7551C5A3E66A}"/>
          </ac:spMkLst>
        </pc:spChg>
        <pc:spChg chg="add mod ord">
          <ac:chgData name="Helge Selsto" userId="3d256600-ec1e-4125-b757-8324931f7dd1" providerId="ADAL" clId="{8E0BAE6A-23F4-4C44-9C23-5DA0F4787371}" dt="2025-12-23T13:04:20.242" v="1647" actId="20577"/>
          <ac:spMkLst>
            <pc:docMk/>
            <pc:sldMk cId="759373962" sldId="284"/>
            <ac:spMk id="6" creationId="{FCB59987-29FA-C5DC-2F79-938DEDEB61C9}"/>
          </ac:spMkLst>
        </pc:spChg>
        <pc:picChg chg="add mod">
          <ac:chgData name="Helge Selsto" userId="3d256600-ec1e-4125-b757-8324931f7dd1" providerId="ADAL" clId="{8E0BAE6A-23F4-4C44-9C23-5DA0F4787371}" dt="2025-12-23T10:32:29.889" v="1454" actId="1076"/>
          <ac:picMkLst>
            <pc:docMk/>
            <pc:sldMk cId="759373962" sldId="284"/>
            <ac:picMk id="8" creationId="{A19E6449-9051-D055-00CC-2C2CB6E7DC2E}"/>
          </ac:picMkLst>
        </pc:picChg>
      </pc:sldChg>
      <pc:sldChg chg="addSp modSp new mod">
        <pc:chgData name="Helge Selsto" userId="3d256600-ec1e-4125-b757-8324931f7dd1" providerId="ADAL" clId="{8E0BAE6A-23F4-4C44-9C23-5DA0F4787371}" dt="2025-12-23T11:50:35.156" v="1545" actId="27636"/>
        <pc:sldMkLst>
          <pc:docMk/>
          <pc:sldMk cId="169513792" sldId="285"/>
        </pc:sldMkLst>
        <pc:spChg chg="mod">
          <ac:chgData name="Helge Selsto" userId="3d256600-ec1e-4125-b757-8324931f7dd1" providerId="ADAL" clId="{8E0BAE6A-23F4-4C44-9C23-5DA0F4787371}" dt="2025-12-22T08:49:07.827" v="185" actId="27636"/>
          <ac:spMkLst>
            <pc:docMk/>
            <pc:sldMk cId="169513792" sldId="285"/>
            <ac:spMk id="2" creationId="{9B1C796C-A037-BBFE-88CF-F534E53D71DC}"/>
          </ac:spMkLst>
        </pc:spChg>
        <pc:spChg chg="mod">
          <ac:chgData name="Helge Selsto" userId="3d256600-ec1e-4125-b757-8324931f7dd1" providerId="ADAL" clId="{8E0BAE6A-23F4-4C44-9C23-5DA0F4787371}" dt="2025-12-23T11:50:35.156" v="1545" actId="27636"/>
          <ac:spMkLst>
            <pc:docMk/>
            <pc:sldMk cId="169513792" sldId="285"/>
            <ac:spMk id="3" creationId="{3815B32B-6426-5B92-2574-8B7650B20102}"/>
          </ac:spMkLst>
        </pc:spChg>
        <pc:picChg chg="add mod">
          <ac:chgData name="Helge Selsto" userId="3d256600-ec1e-4125-b757-8324931f7dd1" providerId="ADAL" clId="{8E0BAE6A-23F4-4C44-9C23-5DA0F4787371}" dt="2025-12-23T08:30:58.873" v="1314" actId="1076"/>
          <ac:picMkLst>
            <pc:docMk/>
            <pc:sldMk cId="169513792" sldId="285"/>
            <ac:picMk id="8" creationId="{C297D6FE-C8A0-C4C6-2F3C-F076E1AAADF0}"/>
          </ac:picMkLst>
        </pc:picChg>
        <pc:picChg chg="add mod">
          <ac:chgData name="Helge Selsto" userId="3d256600-ec1e-4125-b757-8324931f7dd1" providerId="ADAL" clId="{8E0BAE6A-23F4-4C44-9C23-5DA0F4787371}" dt="2025-12-23T08:31:11.177" v="1316" actId="1076"/>
          <ac:picMkLst>
            <pc:docMk/>
            <pc:sldMk cId="169513792" sldId="285"/>
            <ac:picMk id="9" creationId="{7C46686F-F678-294A-B235-10C1DBDE1DB3}"/>
          </ac:picMkLst>
        </pc:picChg>
      </pc:sldChg>
      <pc:sldChg chg="addSp modSp new mod">
        <pc:chgData name="Helge Selsto" userId="3d256600-ec1e-4125-b757-8324931f7dd1" providerId="ADAL" clId="{8E0BAE6A-23F4-4C44-9C23-5DA0F4787371}" dt="2025-12-23T11:52:00.626" v="1552" actId="20577"/>
        <pc:sldMkLst>
          <pc:docMk/>
          <pc:sldMk cId="2177667153" sldId="286"/>
        </pc:sldMkLst>
        <pc:spChg chg="mod">
          <ac:chgData name="Helge Selsto" userId="3d256600-ec1e-4125-b757-8324931f7dd1" providerId="ADAL" clId="{8E0BAE6A-23F4-4C44-9C23-5DA0F4787371}" dt="2025-12-22T12:26:02.161" v="732" actId="20577"/>
          <ac:spMkLst>
            <pc:docMk/>
            <pc:sldMk cId="2177667153" sldId="286"/>
            <ac:spMk id="2" creationId="{A5584515-6C28-11D2-8D0E-9FE158246947}"/>
          </ac:spMkLst>
        </pc:spChg>
        <pc:spChg chg="mod">
          <ac:chgData name="Helge Selsto" userId="3d256600-ec1e-4125-b757-8324931f7dd1" providerId="ADAL" clId="{8E0BAE6A-23F4-4C44-9C23-5DA0F4787371}" dt="2025-12-23T11:52:00.626" v="1552" actId="20577"/>
          <ac:spMkLst>
            <pc:docMk/>
            <pc:sldMk cId="2177667153" sldId="286"/>
            <ac:spMk id="3" creationId="{1C7CE32E-1007-D6AE-C163-0BC19057B40A}"/>
          </ac:spMkLst>
        </pc:spChg>
        <pc:picChg chg="add mod">
          <ac:chgData name="Helge Selsto" userId="3d256600-ec1e-4125-b757-8324931f7dd1" providerId="ADAL" clId="{8E0BAE6A-23F4-4C44-9C23-5DA0F4787371}" dt="2025-12-23T08:25:39.943" v="1175" actId="1076"/>
          <ac:picMkLst>
            <pc:docMk/>
            <pc:sldMk cId="2177667153" sldId="286"/>
            <ac:picMk id="8" creationId="{1DAEA233-D57F-BF7A-3D5E-EF78F5C2C79B}"/>
          </ac:picMkLst>
        </pc:picChg>
        <pc:picChg chg="add mod">
          <ac:chgData name="Helge Selsto" userId="3d256600-ec1e-4125-b757-8324931f7dd1" providerId="ADAL" clId="{8E0BAE6A-23F4-4C44-9C23-5DA0F4787371}" dt="2025-12-23T08:25:49.982" v="1180" actId="1076"/>
          <ac:picMkLst>
            <pc:docMk/>
            <pc:sldMk cId="2177667153" sldId="286"/>
            <ac:picMk id="10" creationId="{677F779B-7EEF-2DD3-279D-635CE656B9F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6AECD-0494-4188-903F-3775C83FDDBE}" type="datetimeFigureOut">
              <a:rPr lang="nb-NO" smtClean="0"/>
              <a:t>23.12.2025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AE580-08E8-4D49-BB34-A6BB62425F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0742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9185E0-A32B-4907-9A3B-B25022E33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5" y="2030413"/>
            <a:ext cx="6764711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CA34B5C-A420-3AC8-05B6-D342120855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5" y="4510088"/>
            <a:ext cx="6764711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D8ABBB-532B-9649-E75E-641FB4D5E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AAB7-7C64-4646-8603-56D1DDDDF336}" type="datetime1">
              <a:rPr lang="nb-NO" smtClean="0"/>
              <a:t>23.12.2025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50059FF-1E93-C76F-D471-26659FE59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0505847-7475-05CA-F6D3-463B0FD9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‹#›</a:t>
            </a:fld>
            <a:endParaRPr lang="nb-NO"/>
          </a:p>
        </p:txBody>
      </p:sp>
      <p:sp>
        <p:nvSpPr>
          <p:cNvPr id="19" name="Plassholder for bilde 18">
            <a:extLst>
              <a:ext uri="{FF2B5EF4-FFF2-40B4-BE49-F238E27FC236}">
                <a16:creationId xmlns:a16="http://schemas.microsoft.com/office/drawing/2014/main" id="{AE51D2C3-6148-48EE-AF53-A1103377BC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18400" y="0"/>
            <a:ext cx="4673600" cy="6856174"/>
          </a:xfrm>
          <a:custGeom>
            <a:avLst/>
            <a:gdLst>
              <a:gd name="connsiteX0" fmla="*/ 1356105 w 4673600"/>
              <a:gd name="connsiteY0" fmla="*/ 0 h 6856174"/>
              <a:gd name="connsiteX1" fmla="*/ 4673600 w 4673600"/>
              <a:gd name="connsiteY1" fmla="*/ 0 h 6856174"/>
              <a:gd name="connsiteX2" fmla="*/ 4673600 w 4673600"/>
              <a:gd name="connsiteY2" fmla="*/ 6856174 h 6856174"/>
              <a:gd name="connsiteX3" fmla="*/ 37221 w 4673600"/>
              <a:gd name="connsiteY3" fmla="*/ 6856174 h 6856174"/>
              <a:gd name="connsiteX4" fmla="*/ 0 w 4673600"/>
              <a:gd name="connsiteY4" fmla="*/ 5926576 h 6856174"/>
              <a:gd name="connsiteX5" fmla="*/ 7383 w 4673600"/>
              <a:gd name="connsiteY5" fmla="*/ 5514106 h 6856174"/>
              <a:gd name="connsiteX6" fmla="*/ 136631 w 4673600"/>
              <a:gd name="connsiteY6" fmla="*/ 3972160 h 6856174"/>
              <a:gd name="connsiteX7" fmla="*/ 398778 w 4673600"/>
              <a:gd name="connsiteY7" fmla="*/ 2447111 h 6856174"/>
              <a:gd name="connsiteX8" fmla="*/ 1356105 w 4673600"/>
              <a:gd name="connsiteY8" fmla="*/ 0 h 68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73600" h="6856174">
                <a:moveTo>
                  <a:pt x="1356105" y="0"/>
                </a:moveTo>
                <a:lnTo>
                  <a:pt x="4673600" y="0"/>
                </a:lnTo>
                <a:lnTo>
                  <a:pt x="4673600" y="6856174"/>
                </a:lnTo>
                <a:lnTo>
                  <a:pt x="37221" y="6856174"/>
                </a:lnTo>
                <a:cubicBezTo>
                  <a:pt x="12483" y="6546993"/>
                  <a:pt x="0" y="6236746"/>
                  <a:pt x="0" y="5926576"/>
                </a:cubicBezTo>
                <a:cubicBezTo>
                  <a:pt x="0" y="5789035"/>
                  <a:pt x="2436" y="5651571"/>
                  <a:pt x="7383" y="5514106"/>
                </a:cubicBezTo>
                <a:cubicBezTo>
                  <a:pt x="26032" y="4997435"/>
                  <a:pt x="75813" y="4482514"/>
                  <a:pt x="136631" y="3972160"/>
                </a:cubicBezTo>
                <a:cubicBezTo>
                  <a:pt x="197600" y="3459751"/>
                  <a:pt x="282243" y="2949853"/>
                  <a:pt x="398778" y="2447111"/>
                </a:cubicBezTo>
                <a:cubicBezTo>
                  <a:pt x="627587" y="1459589"/>
                  <a:pt x="948802" y="639065"/>
                  <a:pt x="1356105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Sett inn bilde her</a:t>
            </a:r>
          </a:p>
        </p:txBody>
      </p:sp>
      <p:pic>
        <p:nvPicPr>
          <p:cNvPr id="21" name="Grafikk 20">
            <a:extLst>
              <a:ext uri="{FF2B5EF4-FFF2-40B4-BE49-F238E27FC236}">
                <a16:creationId xmlns:a16="http://schemas.microsoft.com/office/drawing/2014/main" id="{824B3DF8-D11E-4285-6E11-7C9E34217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375" y="584200"/>
            <a:ext cx="2125475" cy="49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98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DA2B76-530F-8491-469B-A2F0B0B95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91616"/>
            <a:ext cx="10042207" cy="83921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14FA2E4-25A1-A0EA-1A3B-2EB3558973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5" y="1825625"/>
            <a:ext cx="5432426" cy="434022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2531C37-FD7E-CBAF-5018-C1B9917C9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32425" cy="434022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F193303-53AF-05D9-B244-93D636D1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C64B-4CCA-4583-A29C-D9345729BD18}" type="datetime1">
              <a:rPr lang="nb-NO" smtClean="0"/>
              <a:t>23.12.2025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1532C2B-9AE4-2C73-BADB-24B2AFFC6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8F4E408-B42E-BBB6-B7FE-2094E6439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515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DA2B76-530F-8491-469B-A2F0B0B95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91616"/>
            <a:ext cx="10042207" cy="83921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14FA2E4-25A1-A0EA-1A3B-2EB3558973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5" y="1825624"/>
            <a:ext cx="3564000" cy="43402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2531C37-FD7E-CBAF-5018-C1B9917C9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4000" y="1825624"/>
            <a:ext cx="3567600" cy="43402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F193303-53AF-05D9-B244-93D636D1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AAB7-7C64-4646-8603-56D1DDDDF336}" type="datetime1">
              <a:rPr lang="nb-NO" smtClean="0"/>
              <a:t>23.12.2025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1532C2B-9AE4-2C73-BADB-24B2AFFC6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8F4E408-B42E-BBB6-B7FE-2094E6439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00A64249-5071-B541-20C8-E170BC93E8F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040625" y="1825624"/>
            <a:ext cx="3564000" cy="43402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7199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45EA22-9A9E-5551-22E5-52E0436E2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95314"/>
            <a:ext cx="10042207" cy="82391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915E3EC-D7D1-04C0-770F-CD53FC10D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4" y="1585913"/>
            <a:ext cx="5449255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66E7134-3E34-8313-2248-6E803BF14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374" y="2505075"/>
            <a:ext cx="5449255" cy="36607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3196B1E-AD27-BFE3-CF99-4E6BF8234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85913"/>
            <a:ext cx="5432425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BFDE8BF-5570-B0CB-E3C3-DBF25CA8CF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32425" cy="36607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02722819-A117-1CB4-BED6-7D51DA087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73-7835-4537-ACEA-90F9E4467817}" type="datetime1">
              <a:rPr lang="nb-NO" smtClean="0"/>
              <a:t>23.12.2025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D2A70C0-A594-7A3C-603C-1340321D4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C0FC6A1C-07EC-03C3-44C1-D224E4B00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181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45EA22-9A9E-5551-22E5-52E0436E2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93087"/>
            <a:ext cx="10042207" cy="82391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915E3EC-D7D1-04C0-770F-CD53FC10D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3" y="1585913"/>
            <a:ext cx="3564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66E7134-3E34-8313-2248-6E803BF14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373" y="2505075"/>
            <a:ext cx="3564000" cy="36607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3196B1E-AD27-BFE3-CF99-4E6BF8234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13999" y="1585913"/>
            <a:ext cx="3564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BFDE8BF-5570-B0CB-E3C3-DBF25CA8CF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13999" y="2505075"/>
            <a:ext cx="3564000" cy="36607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02722819-A117-1CB4-BED6-7D51DA087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AAB7-7C64-4646-8603-56D1DDDDF336}" type="datetime1">
              <a:rPr lang="nb-NO" smtClean="0"/>
              <a:t>23.12.2025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D2A70C0-A594-7A3C-603C-1340321D4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C0FC6A1C-07EC-03C3-44C1-D224E4B00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39986E38-5CED-47DE-4558-6D8758A166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40625" y="1585913"/>
            <a:ext cx="3564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innhold 5">
            <a:extLst>
              <a:ext uri="{FF2B5EF4-FFF2-40B4-BE49-F238E27FC236}">
                <a16:creationId xmlns:a16="http://schemas.microsoft.com/office/drawing/2014/main" id="{5EDD9B25-7916-9881-E120-2EB5A001989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40625" y="2505075"/>
            <a:ext cx="3564000" cy="36607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6635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nstrejustert 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DA2B76-530F-8491-469B-A2F0B0B95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84200"/>
            <a:ext cx="5576888" cy="83921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14FA2E4-25A1-A0EA-1A3B-2EB3558973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7644" y="1825625"/>
            <a:ext cx="5536349" cy="434022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F193303-53AF-05D9-B244-93D636D1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AAB7-7C64-4646-8603-56D1DDDDF336}" type="datetime1">
              <a:rPr lang="nb-NO" smtClean="0"/>
              <a:t>23.12.2025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1532C2B-9AE4-2C73-BADB-24B2AFFC6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8F4E408-B42E-BBB6-B7FE-2094E6439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662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5B11AA-731C-FBD0-C828-55055E3A3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91616"/>
            <a:ext cx="10042207" cy="83921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5257192-5709-C2B2-3681-6D1C0E839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6925-3320-4887-8F2D-BBFFEFB25404}" type="datetime1">
              <a:rPr lang="nb-NO" smtClean="0"/>
              <a:t>23.12.2025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5BD3164-9D79-EC50-DF9E-EA7D22944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53DCB45-1A76-D67C-8D82-18BCF507F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433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tel sentr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5B11AA-731C-FBD0-C828-55055E3A3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680" y="584200"/>
            <a:ext cx="8778240" cy="839211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5257192-5709-C2B2-3681-6D1C0E839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AAB7-7C64-4646-8603-56D1DDDDF336}" type="datetime1">
              <a:rPr lang="nb-NO" smtClean="0"/>
              <a:t>23.12.2025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5BD3164-9D79-EC50-DF9E-EA7D22944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53DCB45-1A76-D67C-8D82-18BCF507F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212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k 7">
            <a:extLst>
              <a:ext uri="{FF2B5EF4-FFF2-40B4-BE49-F238E27FC236}">
                <a16:creationId xmlns:a16="http://schemas.microsoft.com/office/drawing/2014/main" id="{A4781B51-E913-70D2-F886-18A4B44BD3A1}"/>
              </a:ext>
            </a:extLst>
          </p:cNvPr>
          <p:cNvSpPr>
            <a:spLocks noChangeAspect="1"/>
          </p:cNvSpPr>
          <p:nvPr/>
        </p:nvSpPr>
        <p:spPr>
          <a:xfrm>
            <a:off x="9152831" y="4303059"/>
            <a:ext cx="2596256" cy="2150128"/>
          </a:xfrm>
          <a:custGeom>
            <a:avLst/>
            <a:gdLst>
              <a:gd name="connsiteX0" fmla="*/ 7614365 w 7619944"/>
              <a:gd name="connsiteY0" fmla="*/ 2715164 h 6310567"/>
              <a:gd name="connsiteX1" fmla="*/ 7356237 w 7619944"/>
              <a:gd name="connsiteY1" fmla="*/ 3831124 h 6310567"/>
              <a:gd name="connsiteX2" fmla="*/ 7162689 w 7619944"/>
              <a:gd name="connsiteY2" fmla="*/ 4088264 h 6310567"/>
              <a:gd name="connsiteX3" fmla="*/ 5955586 w 7619944"/>
              <a:gd name="connsiteY3" fmla="*/ 4562086 h 6310567"/>
              <a:gd name="connsiteX4" fmla="*/ 3439081 w 7619944"/>
              <a:gd name="connsiteY4" fmla="*/ 4562086 h 6310567"/>
              <a:gd name="connsiteX5" fmla="*/ 1440260 w 7619944"/>
              <a:gd name="connsiteY5" fmla="*/ 4777337 h 6310567"/>
              <a:gd name="connsiteX6" fmla="*/ 1051163 w 7619944"/>
              <a:gd name="connsiteY6" fmla="*/ 5102072 h 6310567"/>
              <a:gd name="connsiteX7" fmla="*/ 873522 w 7619944"/>
              <a:gd name="connsiteY7" fmla="*/ 6310567 h 6310567"/>
              <a:gd name="connsiteX8" fmla="*/ 495665 w 7619944"/>
              <a:gd name="connsiteY8" fmla="*/ 5940517 h 6310567"/>
              <a:gd name="connsiteX9" fmla="*/ 11224 w 7619944"/>
              <a:gd name="connsiteY9" fmla="*/ 4369206 h 6310567"/>
              <a:gd name="connsiteX10" fmla="*/ 82376 w 7619944"/>
              <a:gd name="connsiteY10" fmla="*/ 2920610 h 6310567"/>
              <a:gd name="connsiteX11" fmla="*/ 471948 w 7619944"/>
              <a:gd name="connsiteY11" fmla="*/ 1634811 h 6310567"/>
              <a:gd name="connsiteX12" fmla="*/ 682927 w 7619944"/>
              <a:gd name="connsiteY12" fmla="*/ 1309410 h 6310567"/>
              <a:gd name="connsiteX13" fmla="*/ 4417775 w 7619944"/>
              <a:gd name="connsiteY13" fmla="*/ 0 h 6310567"/>
              <a:gd name="connsiteX14" fmla="*/ 7470823 w 7619944"/>
              <a:gd name="connsiteY14" fmla="*/ 0 h 6310567"/>
              <a:gd name="connsiteX15" fmla="*/ 7546261 w 7619944"/>
              <a:gd name="connsiteY15" fmla="*/ 404133 h 6310567"/>
              <a:gd name="connsiteX16" fmla="*/ 7617984 w 7619944"/>
              <a:gd name="connsiteY16" fmla="*/ 1793893 h 6310567"/>
              <a:gd name="connsiteX17" fmla="*/ 7619889 w 7619944"/>
              <a:gd name="connsiteY17" fmla="*/ 2333404 h 6310567"/>
              <a:gd name="connsiteX18" fmla="*/ 7614270 w 7619944"/>
              <a:gd name="connsiteY18" fmla="*/ 2715164 h 6310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619944" h="6310567">
                <a:moveTo>
                  <a:pt x="7614365" y="2715164"/>
                </a:moveTo>
                <a:cubicBezTo>
                  <a:pt x="7598839" y="3101780"/>
                  <a:pt x="7543404" y="3501058"/>
                  <a:pt x="7356237" y="3831124"/>
                </a:cubicBezTo>
                <a:cubicBezTo>
                  <a:pt x="7303088" y="3924802"/>
                  <a:pt x="7238222" y="4011436"/>
                  <a:pt x="7162689" y="4088264"/>
                </a:cubicBezTo>
                <a:cubicBezTo>
                  <a:pt x="6886179" y="4369967"/>
                  <a:pt x="6483557" y="4527908"/>
                  <a:pt x="5955586" y="4562086"/>
                </a:cubicBezTo>
                <a:lnTo>
                  <a:pt x="3439081" y="4562086"/>
                </a:lnTo>
                <a:cubicBezTo>
                  <a:pt x="2426573" y="4562086"/>
                  <a:pt x="1761443" y="4633773"/>
                  <a:pt x="1440260" y="4777337"/>
                </a:cubicBezTo>
                <a:cubicBezTo>
                  <a:pt x="1206135" y="4883012"/>
                  <a:pt x="1085072" y="5056661"/>
                  <a:pt x="1051163" y="5102072"/>
                </a:cubicBezTo>
                <a:cubicBezTo>
                  <a:pt x="764080" y="5464601"/>
                  <a:pt x="631778" y="6076466"/>
                  <a:pt x="873522" y="6310567"/>
                </a:cubicBezTo>
                <a:cubicBezTo>
                  <a:pt x="733886" y="6200990"/>
                  <a:pt x="609108" y="6076466"/>
                  <a:pt x="495665" y="5940517"/>
                </a:cubicBezTo>
                <a:cubicBezTo>
                  <a:pt x="136097" y="5509537"/>
                  <a:pt x="42942" y="4912429"/>
                  <a:pt x="11224" y="4369206"/>
                </a:cubicBezTo>
                <a:cubicBezTo>
                  <a:pt x="-17065" y="3885674"/>
                  <a:pt x="8652" y="3399096"/>
                  <a:pt x="82376" y="2920610"/>
                </a:cubicBezTo>
                <a:cubicBezTo>
                  <a:pt x="150479" y="2478777"/>
                  <a:pt x="261255" y="2031899"/>
                  <a:pt x="471948" y="1634811"/>
                </a:cubicBezTo>
                <a:cubicBezTo>
                  <a:pt x="532622" y="1520473"/>
                  <a:pt x="602155" y="1410610"/>
                  <a:pt x="682927" y="1309410"/>
                </a:cubicBezTo>
                <a:cubicBezTo>
                  <a:pt x="1380252" y="436502"/>
                  <a:pt x="2625075" y="0"/>
                  <a:pt x="4417775" y="0"/>
                </a:cubicBezTo>
                <a:lnTo>
                  <a:pt x="7470823" y="0"/>
                </a:lnTo>
                <a:cubicBezTo>
                  <a:pt x="7497207" y="49124"/>
                  <a:pt x="7519877" y="185073"/>
                  <a:pt x="7546261" y="404133"/>
                </a:cubicBezTo>
                <a:cubicBezTo>
                  <a:pt x="7597030" y="825974"/>
                  <a:pt x="7615413" y="1144520"/>
                  <a:pt x="7617984" y="1793893"/>
                </a:cubicBezTo>
                <a:cubicBezTo>
                  <a:pt x="7618651" y="1973730"/>
                  <a:pt x="7619413" y="2153567"/>
                  <a:pt x="7619889" y="2333404"/>
                </a:cubicBezTo>
                <a:cubicBezTo>
                  <a:pt x="7620175" y="2457167"/>
                  <a:pt x="7619508" y="2585499"/>
                  <a:pt x="7614270" y="2715164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2D1FE01-3E6D-417B-56DA-61661443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6" y="584200"/>
            <a:ext cx="1000545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9AE0BDF-8EE5-671A-E44B-013C6811F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3540125"/>
            <a:ext cx="1000545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56557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fargevaria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k 7">
            <a:extLst>
              <a:ext uri="{FF2B5EF4-FFF2-40B4-BE49-F238E27FC236}">
                <a16:creationId xmlns:a16="http://schemas.microsoft.com/office/drawing/2014/main" id="{A4781B51-E913-70D2-F886-18A4B44BD3A1}"/>
              </a:ext>
            </a:extLst>
          </p:cNvPr>
          <p:cNvSpPr>
            <a:spLocks noChangeAspect="1"/>
          </p:cNvSpPr>
          <p:nvPr/>
        </p:nvSpPr>
        <p:spPr>
          <a:xfrm>
            <a:off x="9152831" y="4303059"/>
            <a:ext cx="2596256" cy="2150128"/>
          </a:xfrm>
          <a:custGeom>
            <a:avLst/>
            <a:gdLst>
              <a:gd name="connsiteX0" fmla="*/ 7614365 w 7619944"/>
              <a:gd name="connsiteY0" fmla="*/ 2715164 h 6310567"/>
              <a:gd name="connsiteX1" fmla="*/ 7356237 w 7619944"/>
              <a:gd name="connsiteY1" fmla="*/ 3831124 h 6310567"/>
              <a:gd name="connsiteX2" fmla="*/ 7162689 w 7619944"/>
              <a:gd name="connsiteY2" fmla="*/ 4088264 h 6310567"/>
              <a:gd name="connsiteX3" fmla="*/ 5955586 w 7619944"/>
              <a:gd name="connsiteY3" fmla="*/ 4562086 h 6310567"/>
              <a:gd name="connsiteX4" fmla="*/ 3439081 w 7619944"/>
              <a:gd name="connsiteY4" fmla="*/ 4562086 h 6310567"/>
              <a:gd name="connsiteX5" fmla="*/ 1440260 w 7619944"/>
              <a:gd name="connsiteY5" fmla="*/ 4777337 h 6310567"/>
              <a:gd name="connsiteX6" fmla="*/ 1051163 w 7619944"/>
              <a:gd name="connsiteY6" fmla="*/ 5102072 h 6310567"/>
              <a:gd name="connsiteX7" fmla="*/ 873522 w 7619944"/>
              <a:gd name="connsiteY7" fmla="*/ 6310567 h 6310567"/>
              <a:gd name="connsiteX8" fmla="*/ 495665 w 7619944"/>
              <a:gd name="connsiteY8" fmla="*/ 5940517 h 6310567"/>
              <a:gd name="connsiteX9" fmla="*/ 11224 w 7619944"/>
              <a:gd name="connsiteY9" fmla="*/ 4369206 h 6310567"/>
              <a:gd name="connsiteX10" fmla="*/ 82376 w 7619944"/>
              <a:gd name="connsiteY10" fmla="*/ 2920610 h 6310567"/>
              <a:gd name="connsiteX11" fmla="*/ 471948 w 7619944"/>
              <a:gd name="connsiteY11" fmla="*/ 1634811 h 6310567"/>
              <a:gd name="connsiteX12" fmla="*/ 682927 w 7619944"/>
              <a:gd name="connsiteY12" fmla="*/ 1309410 h 6310567"/>
              <a:gd name="connsiteX13" fmla="*/ 4417775 w 7619944"/>
              <a:gd name="connsiteY13" fmla="*/ 0 h 6310567"/>
              <a:gd name="connsiteX14" fmla="*/ 7470823 w 7619944"/>
              <a:gd name="connsiteY14" fmla="*/ 0 h 6310567"/>
              <a:gd name="connsiteX15" fmla="*/ 7546261 w 7619944"/>
              <a:gd name="connsiteY15" fmla="*/ 404133 h 6310567"/>
              <a:gd name="connsiteX16" fmla="*/ 7617984 w 7619944"/>
              <a:gd name="connsiteY16" fmla="*/ 1793893 h 6310567"/>
              <a:gd name="connsiteX17" fmla="*/ 7619889 w 7619944"/>
              <a:gd name="connsiteY17" fmla="*/ 2333404 h 6310567"/>
              <a:gd name="connsiteX18" fmla="*/ 7614270 w 7619944"/>
              <a:gd name="connsiteY18" fmla="*/ 2715164 h 6310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619944" h="6310567">
                <a:moveTo>
                  <a:pt x="7614365" y="2715164"/>
                </a:moveTo>
                <a:cubicBezTo>
                  <a:pt x="7598839" y="3101780"/>
                  <a:pt x="7543404" y="3501058"/>
                  <a:pt x="7356237" y="3831124"/>
                </a:cubicBezTo>
                <a:cubicBezTo>
                  <a:pt x="7303088" y="3924802"/>
                  <a:pt x="7238222" y="4011436"/>
                  <a:pt x="7162689" y="4088264"/>
                </a:cubicBezTo>
                <a:cubicBezTo>
                  <a:pt x="6886179" y="4369967"/>
                  <a:pt x="6483557" y="4527908"/>
                  <a:pt x="5955586" y="4562086"/>
                </a:cubicBezTo>
                <a:lnTo>
                  <a:pt x="3439081" y="4562086"/>
                </a:lnTo>
                <a:cubicBezTo>
                  <a:pt x="2426573" y="4562086"/>
                  <a:pt x="1761443" y="4633773"/>
                  <a:pt x="1440260" y="4777337"/>
                </a:cubicBezTo>
                <a:cubicBezTo>
                  <a:pt x="1206135" y="4883012"/>
                  <a:pt x="1085072" y="5056661"/>
                  <a:pt x="1051163" y="5102072"/>
                </a:cubicBezTo>
                <a:cubicBezTo>
                  <a:pt x="764080" y="5464601"/>
                  <a:pt x="631778" y="6076466"/>
                  <a:pt x="873522" y="6310567"/>
                </a:cubicBezTo>
                <a:cubicBezTo>
                  <a:pt x="733886" y="6200990"/>
                  <a:pt x="609108" y="6076466"/>
                  <a:pt x="495665" y="5940517"/>
                </a:cubicBezTo>
                <a:cubicBezTo>
                  <a:pt x="136097" y="5509537"/>
                  <a:pt x="42942" y="4912429"/>
                  <a:pt x="11224" y="4369206"/>
                </a:cubicBezTo>
                <a:cubicBezTo>
                  <a:pt x="-17065" y="3885674"/>
                  <a:pt x="8652" y="3399096"/>
                  <a:pt x="82376" y="2920610"/>
                </a:cubicBezTo>
                <a:cubicBezTo>
                  <a:pt x="150479" y="2478777"/>
                  <a:pt x="261255" y="2031899"/>
                  <a:pt x="471948" y="1634811"/>
                </a:cubicBezTo>
                <a:cubicBezTo>
                  <a:pt x="532622" y="1520473"/>
                  <a:pt x="602155" y="1410610"/>
                  <a:pt x="682927" y="1309410"/>
                </a:cubicBezTo>
                <a:cubicBezTo>
                  <a:pt x="1380252" y="436502"/>
                  <a:pt x="2625075" y="0"/>
                  <a:pt x="4417775" y="0"/>
                </a:cubicBezTo>
                <a:lnTo>
                  <a:pt x="7470823" y="0"/>
                </a:lnTo>
                <a:cubicBezTo>
                  <a:pt x="7497207" y="49124"/>
                  <a:pt x="7519877" y="185073"/>
                  <a:pt x="7546261" y="404133"/>
                </a:cubicBezTo>
                <a:cubicBezTo>
                  <a:pt x="7597030" y="825974"/>
                  <a:pt x="7615413" y="1144520"/>
                  <a:pt x="7617984" y="1793893"/>
                </a:cubicBezTo>
                <a:cubicBezTo>
                  <a:pt x="7618651" y="1973730"/>
                  <a:pt x="7619413" y="2153567"/>
                  <a:pt x="7619889" y="2333404"/>
                </a:cubicBezTo>
                <a:cubicBezTo>
                  <a:pt x="7620175" y="2457167"/>
                  <a:pt x="7619508" y="2585499"/>
                  <a:pt x="7614270" y="2715164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2D1FE01-3E6D-417B-56DA-61661443D2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6" y="576263"/>
            <a:ext cx="1000545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dirty="0"/>
              <a:t>Klikk for å legge til tittel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9AE0BDF-8EE5-671A-E44B-013C6811F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3532188"/>
            <a:ext cx="1000545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23726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539E85-452C-4533-42B0-301794FC4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83660"/>
            <a:ext cx="4329112" cy="16525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5A7DA41-9ACD-37D9-9DCA-0AEECF912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83660"/>
            <a:ext cx="6421437" cy="55821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1893FE3-2BB1-1F01-8252-F452C579C7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7375" y="2464847"/>
            <a:ext cx="4329111" cy="370100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FB938CF-A05C-F0DE-CBB7-B1750E629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D007-031C-4D44-8546-4D4458C1B557}" type="datetime1">
              <a:rPr lang="nb-NO" smtClean="0"/>
              <a:t>23.12.2025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50BAABA-7A2C-ED57-DF7E-DD9AF3FE4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7CA2592-B740-46F9-092D-E90BF0A91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82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 ly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9185E0-A32B-4907-9A3B-B25022E33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614" y="3778250"/>
            <a:ext cx="6764711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D8ABBB-532B-9649-E75E-641FB4D5E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AAB7-7C64-4646-8603-56D1DDDDF336}" type="datetime1">
              <a:rPr lang="nb-NO" smtClean="0"/>
              <a:t>23.12.2025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50059FF-1E93-C76F-D471-26659FE59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0505847-7475-05CA-F6D3-463B0FD9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‹#›</a:t>
            </a:fld>
            <a:endParaRPr lang="nb-NO"/>
          </a:p>
        </p:txBody>
      </p:sp>
      <p:pic>
        <p:nvPicPr>
          <p:cNvPr id="21" name="Grafikk 20">
            <a:extLst>
              <a:ext uri="{FF2B5EF4-FFF2-40B4-BE49-F238E27FC236}">
                <a16:creationId xmlns:a16="http://schemas.microsoft.com/office/drawing/2014/main" id="{824B3DF8-D11E-4285-6E11-7C9E34217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79150" y="5668606"/>
            <a:ext cx="2125475" cy="497244"/>
          </a:xfrm>
          <a:prstGeom prst="rect">
            <a:avLst/>
          </a:prstGeom>
        </p:spPr>
      </p:pic>
      <p:pic>
        <p:nvPicPr>
          <p:cNvPr id="13" name="Grafikk 12">
            <a:extLst>
              <a:ext uri="{FF2B5EF4-FFF2-40B4-BE49-F238E27FC236}">
                <a16:creationId xmlns:a16="http://schemas.microsoft.com/office/drawing/2014/main" id="{39DFDC3D-3D92-9BA2-D829-691F6D88A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24000" y="762000"/>
            <a:ext cx="7772400" cy="4533900"/>
          </a:xfrm>
          <a:prstGeom prst="rect">
            <a:avLst/>
          </a:prstGeom>
        </p:spPr>
      </p:pic>
      <p:sp>
        <p:nvSpPr>
          <p:cNvPr id="20" name="Plassholder for bilde 19">
            <a:extLst>
              <a:ext uri="{FF2B5EF4-FFF2-40B4-BE49-F238E27FC236}">
                <a16:creationId xmlns:a16="http://schemas.microsoft.com/office/drawing/2014/main" id="{A5A0BAC7-815F-B3CA-CD42-46CDF70ADB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0449533" cy="6165850"/>
          </a:xfrm>
          <a:custGeom>
            <a:avLst/>
            <a:gdLst>
              <a:gd name="connsiteX0" fmla="*/ 0 w 7368481"/>
              <a:gd name="connsiteY0" fmla="*/ 0 h 4347845"/>
              <a:gd name="connsiteX1" fmla="*/ 7367651 w 7368481"/>
              <a:gd name="connsiteY1" fmla="*/ 0 h 4347845"/>
              <a:gd name="connsiteX2" fmla="*/ 7368413 w 7368481"/>
              <a:gd name="connsiteY2" fmla="*/ 237011 h 4347845"/>
              <a:gd name="connsiteX3" fmla="*/ 7362647 w 7368481"/>
              <a:gd name="connsiteY3" fmla="*/ 631620 h 4347845"/>
              <a:gd name="connsiteX4" fmla="*/ 7267516 w 7368481"/>
              <a:gd name="connsiteY4" fmla="*/ 1351428 h 4347845"/>
              <a:gd name="connsiteX5" fmla="*/ 7266949 w 7368481"/>
              <a:gd name="connsiteY5" fmla="*/ 1353577 h 4347845"/>
              <a:gd name="connsiteX6" fmla="*/ 7095900 w 7368481"/>
              <a:gd name="connsiteY6" fmla="*/ 1785040 h 4347845"/>
              <a:gd name="connsiteX7" fmla="*/ 6895942 w 7368481"/>
              <a:gd name="connsiteY7" fmla="*/ 2050874 h 4347845"/>
              <a:gd name="connsiteX8" fmla="*/ 5648523 w 7368481"/>
              <a:gd name="connsiteY8" fmla="*/ 2540607 h 4347845"/>
              <a:gd name="connsiteX9" fmla="*/ 3048075 w 7368481"/>
              <a:gd name="connsiteY9" fmla="*/ 2540607 h 4347845"/>
              <a:gd name="connsiteX10" fmla="*/ 982588 w 7368481"/>
              <a:gd name="connsiteY10" fmla="*/ 2763139 h 4347845"/>
              <a:gd name="connsiteX11" fmla="*/ 580503 w 7368481"/>
              <a:gd name="connsiteY11" fmla="*/ 3098773 h 4347845"/>
              <a:gd name="connsiteX12" fmla="*/ 348196 w 7368481"/>
              <a:gd name="connsiteY12" fmla="*/ 4288695 h 4347845"/>
              <a:gd name="connsiteX13" fmla="*/ 396905 w 7368481"/>
              <a:gd name="connsiteY13" fmla="*/ 4347845 h 4347845"/>
              <a:gd name="connsiteX14" fmla="*/ 6450 w 7368481"/>
              <a:gd name="connsiteY14" fmla="*/ 3965313 h 4347845"/>
              <a:gd name="connsiteX15" fmla="*/ 0 w 7368481"/>
              <a:gd name="connsiteY15" fmla="*/ 3957516 h 4347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368481" h="4347845">
                <a:moveTo>
                  <a:pt x="0" y="0"/>
                </a:moveTo>
                <a:lnTo>
                  <a:pt x="7367651" y="0"/>
                </a:lnTo>
                <a:cubicBezTo>
                  <a:pt x="7367944" y="79004"/>
                  <a:pt x="7368198" y="158008"/>
                  <a:pt x="7368413" y="237011"/>
                </a:cubicBezTo>
                <a:cubicBezTo>
                  <a:pt x="7368745" y="364945"/>
                  <a:pt x="7368022" y="497550"/>
                  <a:pt x="7362647" y="631620"/>
                </a:cubicBezTo>
                <a:cubicBezTo>
                  <a:pt x="7352972" y="873008"/>
                  <a:pt x="7328226" y="1119165"/>
                  <a:pt x="7267516" y="1351428"/>
                </a:cubicBezTo>
                <a:cubicBezTo>
                  <a:pt x="7267340" y="1352151"/>
                  <a:pt x="7267144" y="1352854"/>
                  <a:pt x="7266949" y="1353577"/>
                </a:cubicBezTo>
                <a:cubicBezTo>
                  <a:pt x="7227211" y="1505058"/>
                  <a:pt x="7172130" y="1650598"/>
                  <a:pt x="7095900" y="1785040"/>
                </a:cubicBezTo>
                <a:cubicBezTo>
                  <a:pt x="7041034" y="1881845"/>
                  <a:pt x="6973912" y="1971460"/>
                  <a:pt x="6895942" y="2050874"/>
                </a:cubicBezTo>
                <a:cubicBezTo>
                  <a:pt x="6610157" y="2342013"/>
                  <a:pt x="6194155" y="2505258"/>
                  <a:pt x="5648523" y="2540607"/>
                </a:cubicBezTo>
                <a:lnTo>
                  <a:pt x="3048075" y="2540607"/>
                </a:lnTo>
                <a:cubicBezTo>
                  <a:pt x="2001786" y="2540607"/>
                  <a:pt x="1314502" y="2614745"/>
                  <a:pt x="982588" y="2763139"/>
                </a:cubicBezTo>
                <a:cubicBezTo>
                  <a:pt x="740645" y="2872333"/>
                  <a:pt x="615588" y="3051875"/>
                  <a:pt x="580503" y="3098773"/>
                </a:cubicBezTo>
                <a:cubicBezTo>
                  <a:pt x="305566" y="3446053"/>
                  <a:pt x="168019" y="4014693"/>
                  <a:pt x="348196" y="4288695"/>
                </a:cubicBezTo>
                <a:cubicBezTo>
                  <a:pt x="362426" y="4310327"/>
                  <a:pt x="378630" y="4330141"/>
                  <a:pt x="396905" y="4347845"/>
                </a:cubicBezTo>
                <a:cubicBezTo>
                  <a:pt x="252576" y="4234626"/>
                  <a:pt x="123708" y="4105890"/>
                  <a:pt x="6450" y="3965313"/>
                </a:cubicBezTo>
                <a:cubicBezTo>
                  <a:pt x="4281" y="3962714"/>
                  <a:pt x="2131" y="3960135"/>
                  <a:pt x="0" y="3957516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2415140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nhold og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5A7DA41-9ACD-37D9-9DCA-0AEECF912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5" y="2465387"/>
            <a:ext cx="6565898" cy="37004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8D75A8E6-BEDE-3248-0AA9-6250AB97B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84200"/>
            <a:ext cx="6565898" cy="1652587"/>
          </a:xfrm>
        </p:spPr>
        <p:txBody>
          <a:bodyPr anchor="b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CD6DDBD0-3534-8665-B6ED-618480C5ECC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54396" y="0"/>
            <a:ext cx="5637604" cy="6858000"/>
          </a:xfrm>
          <a:custGeom>
            <a:avLst/>
            <a:gdLst>
              <a:gd name="connsiteX0" fmla="*/ 0 w 2452285"/>
              <a:gd name="connsiteY0" fmla="*/ 0 h 2983141"/>
              <a:gd name="connsiteX1" fmla="*/ 2452285 w 2452285"/>
              <a:gd name="connsiteY1" fmla="*/ 0 h 2983141"/>
              <a:gd name="connsiteX2" fmla="*/ 2452285 w 2452285"/>
              <a:gd name="connsiteY2" fmla="*/ 2983141 h 2983141"/>
              <a:gd name="connsiteX3" fmla="*/ 1095921 w 2452285"/>
              <a:gd name="connsiteY3" fmla="*/ 2983141 h 2983141"/>
              <a:gd name="connsiteX4" fmla="*/ 765372 w 2452285"/>
              <a:gd name="connsiteY4" fmla="*/ 2873438 h 2983141"/>
              <a:gd name="connsiteX5" fmla="*/ 732482 w 2452285"/>
              <a:gd name="connsiteY5" fmla="*/ 2849358 h 2983141"/>
              <a:gd name="connsiteX6" fmla="*/ 589408 w 2452285"/>
              <a:gd name="connsiteY6" fmla="*/ 2677807 h 2983141"/>
              <a:gd name="connsiteX7" fmla="*/ 494513 w 2452285"/>
              <a:gd name="connsiteY7" fmla="*/ 1796676 h 2983141"/>
              <a:gd name="connsiteX8" fmla="*/ 494513 w 2452285"/>
              <a:gd name="connsiteY8" fmla="*/ 687299 h 2983141"/>
              <a:gd name="connsiteX9" fmla="*/ 490615 w 2452285"/>
              <a:gd name="connsiteY9" fmla="*/ 639930 h 2983141"/>
              <a:gd name="connsiteX10" fmla="*/ 436042 w 2452285"/>
              <a:gd name="connsiteY10" fmla="*/ 392847 h 2983141"/>
              <a:gd name="connsiteX11" fmla="*/ 285720 w 2452285"/>
              <a:gd name="connsiteY11" fmla="*/ 155121 h 2983141"/>
              <a:gd name="connsiteX12" fmla="*/ 172401 w 2452285"/>
              <a:gd name="connsiteY12" fmla="*/ 69833 h 2983141"/>
              <a:gd name="connsiteX13" fmla="*/ 0 w 2452285"/>
              <a:gd name="connsiteY13" fmla="*/ 0 h 298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52285" h="2983141">
                <a:moveTo>
                  <a:pt x="0" y="0"/>
                </a:moveTo>
                <a:lnTo>
                  <a:pt x="2452285" y="0"/>
                </a:lnTo>
                <a:lnTo>
                  <a:pt x="2452285" y="2983141"/>
                </a:lnTo>
                <a:lnTo>
                  <a:pt x="1095921" y="2983141"/>
                </a:lnTo>
                <a:cubicBezTo>
                  <a:pt x="989606" y="2981830"/>
                  <a:pt x="862917" y="2939492"/>
                  <a:pt x="765372" y="2873438"/>
                </a:cubicBezTo>
                <a:cubicBezTo>
                  <a:pt x="753982" y="2865726"/>
                  <a:pt x="742988" y="2857710"/>
                  <a:pt x="732482" y="2849358"/>
                </a:cubicBezTo>
                <a:cubicBezTo>
                  <a:pt x="712504" y="2834361"/>
                  <a:pt x="635942" y="2781018"/>
                  <a:pt x="589408" y="2677807"/>
                </a:cubicBezTo>
                <a:cubicBezTo>
                  <a:pt x="526125" y="2536220"/>
                  <a:pt x="494513" y="2242987"/>
                  <a:pt x="494513" y="1796676"/>
                </a:cubicBezTo>
                <a:lnTo>
                  <a:pt x="494513" y="687299"/>
                </a:lnTo>
                <a:cubicBezTo>
                  <a:pt x="493509" y="671265"/>
                  <a:pt x="492169" y="655446"/>
                  <a:pt x="490615" y="639930"/>
                </a:cubicBezTo>
                <a:cubicBezTo>
                  <a:pt x="481418" y="548394"/>
                  <a:pt x="463268" y="466033"/>
                  <a:pt x="436042" y="392847"/>
                </a:cubicBezTo>
                <a:cubicBezTo>
                  <a:pt x="400928" y="298354"/>
                  <a:pt x="350831" y="219102"/>
                  <a:pt x="285720" y="155121"/>
                </a:cubicBezTo>
                <a:cubicBezTo>
                  <a:pt x="251886" y="121896"/>
                  <a:pt x="213666" y="93243"/>
                  <a:pt x="172401" y="69833"/>
                </a:cubicBezTo>
                <a:cubicBezTo>
                  <a:pt x="118497" y="39260"/>
                  <a:pt x="60451" y="16673"/>
                  <a:pt x="0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320642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og 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5A7DA41-9ACD-37D9-9DCA-0AEECF912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90" y="2465387"/>
            <a:ext cx="6421435" cy="37004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8D75A8E6-BEDE-3248-0AA9-6250AB97B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190" y="584200"/>
            <a:ext cx="5446392" cy="1652587"/>
          </a:xfrm>
        </p:spPr>
        <p:txBody>
          <a:bodyPr anchor="b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ABB3034-118D-6C5E-C786-98B4CED7CD8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637607" cy="6858000"/>
          </a:xfrm>
          <a:custGeom>
            <a:avLst/>
            <a:gdLst>
              <a:gd name="connsiteX0" fmla="*/ 0 w 2464240"/>
              <a:gd name="connsiteY0" fmla="*/ 0 h 2997683"/>
              <a:gd name="connsiteX1" fmla="*/ 2464240 w 2464240"/>
              <a:gd name="connsiteY1" fmla="*/ 0 h 2997683"/>
              <a:gd name="connsiteX2" fmla="*/ 2290999 w 2464240"/>
              <a:gd name="connsiteY2" fmla="*/ 70174 h 2997683"/>
              <a:gd name="connsiteX3" fmla="*/ 2177127 w 2464240"/>
              <a:gd name="connsiteY3" fmla="*/ 155877 h 2997683"/>
              <a:gd name="connsiteX4" fmla="*/ 2026073 w 2464240"/>
              <a:gd name="connsiteY4" fmla="*/ 394762 h 2997683"/>
              <a:gd name="connsiteX5" fmla="*/ 1971233 w 2464240"/>
              <a:gd name="connsiteY5" fmla="*/ 643050 h 2997683"/>
              <a:gd name="connsiteX6" fmla="*/ 1967316 w 2464240"/>
              <a:gd name="connsiteY6" fmla="*/ 690649 h 2997683"/>
              <a:gd name="connsiteX7" fmla="*/ 1967316 w 2464240"/>
              <a:gd name="connsiteY7" fmla="*/ 1805434 h 2997683"/>
              <a:gd name="connsiteX8" fmla="*/ 1871958 w 2464240"/>
              <a:gd name="connsiteY8" fmla="*/ 2690861 h 2997683"/>
              <a:gd name="connsiteX9" fmla="*/ 1728188 w 2464240"/>
              <a:gd name="connsiteY9" fmla="*/ 2863248 h 2997683"/>
              <a:gd name="connsiteX10" fmla="*/ 1695137 w 2464240"/>
              <a:gd name="connsiteY10" fmla="*/ 2887445 h 2997683"/>
              <a:gd name="connsiteX11" fmla="*/ 1362977 w 2464240"/>
              <a:gd name="connsiteY11" fmla="*/ 2997683 h 2997683"/>
              <a:gd name="connsiteX12" fmla="*/ 0 w 2464240"/>
              <a:gd name="connsiteY12" fmla="*/ 2997683 h 299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64240" h="2997683">
                <a:moveTo>
                  <a:pt x="0" y="0"/>
                </a:moveTo>
                <a:lnTo>
                  <a:pt x="2464240" y="0"/>
                </a:lnTo>
                <a:cubicBezTo>
                  <a:pt x="2403494" y="16755"/>
                  <a:pt x="2345165" y="39452"/>
                  <a:pt x="2290999" y="70174"/>
                </a:cubicBezTo>
                <a:cubicBezTo>
                  <a:pt x="2249533" y="93698"/>
                  <a:pt x="2211126" y="122490"/>
                  <a:pt x="2177127" y="155877"/>
                </a:cubicBezTo>
                <a:cubicBezTo>
                  <a:pt x="2111699" y="220170"/>
                  <a:pt x="2061357" y="299808"/>
                  <a:pt x="2026073" y="394762"/>
                </a:cubicBezTo>
                <a:cubicBezTo>
                  <a:pt x="1998714" y="468305"/>
                  <a:pt x="1980475" y="551067"/>
                  <a:pt x="1971233" y="643050"/>
                </a:cubicBezTo>
                <a:cubicBezTo>
                  <a:pt x="1969672" y="658641"/>
                  <a:pt x="1968326" y="674538"/>
                  <a:pt x="1967316" y="690649"/>
                </a:cubicBezTo>
                <a:lnTo>
                  <a:pt x="1967316" y="1805434"/>
                </a:lnTo>
                <a:cubicBezTo>
                  <a:pt x="1967316" y="2253921"/>
                  <a:pt x="1935550" y="2548584"/>
                  <a:pt x="1871958" y="2690861"/>
                </a:cubicBezTo>
                <a:cubicBezTo>
                  <a:pt x="1825198" y="2794575"/>
                  <a:pt x="1748263" y="2848177"/>
                  <a:pt x="1728188" y="2863248"/>
                </a:cubicBezTo>
                <a:cubicBezTo>
                  <a:pt x="1717630" y="2871640"/>
                  <a:pt x="1706582" y="2879696"/>
                  <a:pt x="1695137" y="2887445"/>
                </a:cubicBezTo>
                <a:cubicBezTo>
                  <a:pt x="1597117" y="2953821"/>
                  <a:pt x="1469810" y="2996366"/>
                  <a:pt x="1362977" y="2997683"/>
                </a:cubicBezTo>
                <a:lnTo>
                  <a:pt x="0" y="2997683"/>
                </a:ln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Sett inn bilde her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8881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e med tekst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562FD8-1A8C-0482-0DFF-E5BDF295F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83660"/>
            <a:ext cx="4606794" cy="16525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5297BE1-E4E6-096D-924B-84DEDFBCF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7375" y="2464846"/>
            <a:ext cx="4608000" cy="3704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dato 14">
            <a:extLst>
              <a:ext uri="{FF2B5EF4-FFF2-40B4-BE49-F238E27FC236}">
                <a16:creationId xmlns:a16="http://schemas.microsoft.com/office/drawing/2014/main" id="{AC7A022E-D3EE-EDA4-0BD4-22871BEE5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AAB7-7C64-4646-8603-56D1DDDDF336}" type="datetime1">
              <a:rPr lang="nb-NO" smtClean="0"/>
              <a:t>23.12.2025</a:t>
            </a:fld>
            <a:endParaRPr lang="nb-NO"/>
          </a:p>
        </p:txBody>
      </p:sp>
      <p:sp>
        <p:nvSpPr>
          <p:cNvPr id="16" name="Plassholder for bunntekst 15">
            <a:extLst>
              <a:ext uri="{FF2B5EF4-FFF2-40B4-BE49-F238E27FC236}">
                <a16:creationId xmlns:a16="http://schemas.microsoft.com/office/drawing/2014/main" id="{43B8D6A7-3341-FCA8-D13B-B2DAC527C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7" name="Plassholder for lysbildenummer 16">
            <a:extLst>
              <a:ext uri="{FF2B5EF4-FFF2-40B4-BE49-F238E27FC236}">
                <a16:creationId xmlns:a16="http://schemas.microsoft.com/office/drawing/2014/main" id="{5FEF0CC3-AA9D-99AC-729F-F843245D8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2B8F34FC-947B-80D1-5805-282CEECB6D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43563" y="584200"/>
            <a:ext cx="5961062" cy="5585046"/>
          </a:xfrm>
          <a:custGeom>
            <a:avLst/>
            <a:gdLst>
              <a:gd name="connsiteX0" fmla="*/ 930860 w 5961062"/>
              <a:gd name="connsiteY0" fmla="*/ 0 h 5585046"/>
              <a:gd name="connsiteX1" fmla="*/ 5961062 w 5961062"/>
              <a:gd name="connsiteY1" fmla="*/ 0 h 5585046"/>
              <a:gd name="connsiteX2" fmla="*/ 5961062 w 5961062"/>
              <a:gd name="connsiteY2" fmla="*/ 4654186 h 5585046"/>
              <a:gd name="connsiteX3" fmla="*/ 5030202 w 5961062"/>
              <a:gd name="connsiteY3" fmla="*/ 5585046 h 5585046"/>
              <a:gd name="connsiteX4" fmla="*/ 0 w 5961062"/>
              <a:gd name="connsiteY4" fmla="*/ 5585046 h 5585046"/>
              <a:gd name="connsiteX5" fmla="*/ 0 w 5961062"/>
              <a:gd name="connsiteY5" fmla="*/ 930860 h 5585046"/>
              <a:gd name="connsiteX6" fmla="*/ 930860 w 5961062"/>
              <a:gd name="connsiteY6" fmla="*/ 0 h 558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61062" h="5585046">
                <a:moveTo>
                  <a:pt x="930860" y="0"/>
                </a:moveTo>
                <a:lnTo>
                  <a:pt x="5961062" y="0"/>
                </a:lnTo>
                <a:lnTo>
                  <a:pt x="5961062" y="4654186"/>
                </a:lnTo>
                <a:cubicBezTo>
                  <a:pt x="5961062" y="5168286"/>
                  <a:pt x="5544302" y="5585046"/>
                  <a:pt x="5030202" y="5585046"/>
                </a:cubicBezTo>
                <a:lnTo>
                  <a:pt x="0" y="5585046"/>
                </a:lnTo>
                <a:lnTo>
                  <a:pt x="0" y="930860"/>
                </a:lnTo>
                <a:cubicBezTo>
                  <a:pt x="0" y="416760"/>
                  <a:pt x="416760" y="0"/>
                  <a:pt x="930860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107516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 med tekst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562FD8-1A8C-0482-0DFF-E5BDF295F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989" y="602514"/>
            <a:ext cx="3641593" cy="16525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5297BE1-E4E6-096D-924B-84DEDFBCF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87988" y="2483701"/>
            <a:ext cx="4608000" cy="368214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411CF08-3714-DF7B-32D7-12A5751AB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AAB7-7C64-4646-8603-56D1DDDDF336}" type="datetime1">
              <a:rPr lang="nb-NO" smtClean="0"/>
              <a:t>23.12.2025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9B2EDA3-1795-BEF0-A4F2-2904D92A9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07F97E5-42C7-6B1F-B7B5-32826298C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764FD6E0-7B3B-085F-D094-2998F94DA03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6012" y="584200"/>
            <a:ext cx="5961062" cy="5585046"/>
          </a:xfrm>
          <a:custGeom>
            <a:avLst/>
            <a:gdLst>
              <a:gd name="connsiteX0" fmla="*/ 930860 w 5961062"/>
              <a:gd name="connsiteY0" fmla="*/ 0 h 5585046"/>
              <a:gd name="connsiteX1" fmla="*/ 5961062 w 5961062"/>
              <a:gd name="connsiteY1" fmla="*/ 0 h 5585046"/>
              <a:gd name="connsiteX2" fmla="*/ 5961062 w 5961062"/>
              <a:gd name="connsiteY2" fmla="*/ 4654186 h 5585046"/>
              <a:gd name="connsiteX3" fmla="*/ 5030202 w 5961062"/>
              <a:gd name="connsiteY3" fmla="*/ 5585046 h 5585046"/>
              <a:gd name="connsiteX4" fmla="*/ 0 w 5961062"/>
              <a:gd name="connsiteY4" fmla="*/ 5585046 h 5585046"/>
              <a:gd name="connsiteX5" fmla="*/ 0 w 5961062"/>
              <a:gd name="connsiteY5" fmla="*/ 930860 h 5585046"/>
              <a:gd name="connsiteX6" fmla="*/ 930860 w 5961062"/>
              <a:gd name="connsiteY6" fmla="*/ 0 h 558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61062" h="5585046">
                <a:moveTo>
                  <a:pt x="930860" y="0"/>
                </a:moveTo>
                <a:lnTo>
                  <a:pt x="5961062" y="0"/>
                </a:lnTo>
                <a:lnTo>
                  <a:pt x="5961062" y="4654186"/>
                </a:lnTo>
                <a:cubicBezTo>
                  <a:pt x="5961062" y="5168286"/>
                  <a:pt x="5544302" y="5585046"/>
                  <a:pt x="5030202" y="5585046"/>
                </a:cubicBezTo>
                <a:lnTo>
                  <a:pt x="0" y="5585046"/>
                </a:lnTo>
                <a:lnTo>
                  <a:pt x="0" y="930860"/>
                </a:lnTo>
                <a:cubicBezTo>
                  <a:pt x="0" y="416760"/>
                  <a:pt x="416760" y="0"/>
                  <a:pt x="930860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356440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ående bilde med tekst høy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562FD8-1A8C-0482-0DFF-E5BDF295F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4" y="583660"/>
            <a:ext cx="5507183" cy="16525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5297BE1-E4E6-096D-924B-84DEDFBCF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7374" y="2464846"/>
            <a:ext cx="5504400" cy="3704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dato 14">
            <a:extLst>
              <a:ext uri="{FF2B5EF4-FFF2-40B4-BE49-F238E27FC236}">
                <a16:creationId xmlns:a16="http://schemas.microsoft.com/office/drawing/2014/main" id="{AC7A022E-D3EE-EDA4-0BD4-22871BEE5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AAB7-7C64-4646-8603-56D1DDDDF336}" type="datetime1">
              <a:rPr lang="nb-NO" smtClean="0"/>
              <a:t>23.12.2025</a:t>
            </a:fld>
            <a:endParaRPr lang="nb-NO"/>
          </a:p>
        </p:txBody>
      </p:sp>
      <p:sp>
        <p:nvSpPr>
          <p:cNvPr id="16" name="Plassholder for bunntekst 15">
            <a:extLst>
              <a:ext uri="{FF2B5EF4-FFF2-40B4-BE49-F238E27FC236}">
                <a16:creationId xmlns:a16="http://schemas.microsoft.com/office/drawing/2014/main" id="{43B8D6A7-3341-FCA8-D13B-B2DAC527C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7" name="Plassholder for lysbildenummer 16">
            <a:extLst>
              <a:ext uri="{FF2B5EF4-FFF2-40B4-BE49-F238E27FC236}">
                <a16:creationId xmlns:a16="http://schemas.microsoft.com/office/drawing/2014/main" id="{5FEF0CC3-AA9D-99AC-729F-F843245D8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E99CDB5B-73A8-A218-2A3C-9EC926620E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29252" y="583660"/>
            <a:ext cx="4657460" cy="5582190"/>
          </a:xfrm>
          <a:custGeom>
            <a:avLst/>
            <a:gdLst>
              <a:gd name="connsiteX0" fmla="*/ 776259 w 4657460"/>
              <a:gd name="connsiteY0" fmla="*/ 0 h 5582190"/>
              <a:gd name="connsiteX1" fmla="*/ 4657460 w 4657460"/>
              <a:gd name="connsiteY1" fmla="*/ 0 h 5582190"/>
              <a:gd name="connsiteX2" fmla="*/ 4657460 w 4657460"/>
              <a:gd name="connsiteY2" fmla="*/ 4805931 h 5582190"/>
              <a:gd name="connsiteX3" fmla="*/ 3881201 w 4657460"/>
              <a:gd name="connsiteY3" fmla="*/ 5582190 h 5582190"/>
              <a:gd name="connsiteX4" fmla="*/ 0 w 4657460"/>
              <a:gd name="connsiteY4" fmla="*/ 5582190 h 5582190"/>
              <a:gd name="connsiteX5" fmla="*/ 0 w 4657460"/>
              <a:gd name="connsiteY5" fmla="*/ 776259 h 5582190"/>
              <a:gd name="connsiteX6" fmla="*/ 776259 w 4657460"/>
              <a:gd name="connsiteY6" fmla="*/ 0 h 558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7460" h="5582190">
                <a:moveTo>
                  <a:pt x="776259" y="0"/>
                </a:moveTo>
                <a:lnTo>
                  <a:pt x="4657460" y="0"/>
                </a:lnTo>
                <a:lnTo>
                  <a:pt x="4657460" y="4805931"/>
                </a:lnTo>
                <a:cubicBezTo>
                  <a:pt x="4657460" y="5234647"/>
                  <a:pt x="4309917" y="5582190"/>
                  <a:pt x="3881201" y="5582190"/>
                </a:cubicBezTo>
                <a:lnTo>
                  <a:pt x="0" y="5582190"/>
                </a:lnTo>
                <a:lnTo>
                  <a:pt x="0" y="776259"/>
                </a:lnTo>
                <a:cubicBezTo>
                  <a:pt x="0" y="347543"/>
                  <a:pt x="347543" y="0"/>
                  <a:pt x="776259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1191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ående bilde med tekst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562FD8-1A8C-0482-0DFF-E5BDF295F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1589" y="602514"/>
            <a:ext cx="4537993" cy="16525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5297BE1-E4E6-096D-924B-84DEDFBCF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1588" y="2483701"/>
            <a:ext cx="5504400" cy="368214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411CF08-3714-DF7B-32D7-12A5751AB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AAB7-7C64-4646-8603-56D1DDDDF336}" type="datetime1">
              <a:rPr lang="nb-NO" smtClean="0"/>
              <a:t>23.12.2025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9B2EDA3-1795-BEF0-A4F2-2904D92A9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07F97E5-42C7-6B1F-B7B5-32826298C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1E3E89B9-3E50-7934-94F1-1E34CBB3E4E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96012" y="583660"/>
            <a:ext cx="4657460" cy="5582190"/>
          </a:xfrm>
          <a:custGeom>
            <a:avLst/>
            <a:gdLst>
              <a:gd name="connsiteX0" fmla="*/ 776259 w 4657460"/>
              <a:gd name="connsiteY0" fmla="*/ 0 h 5582190"/>
              <a:gd name="connsiteX1" fmla="*/ 4657460 w 4657460"/>
              <a:gd name="connsiteY1" fmla="*/ 0 h 5582190"/>
              <a:gd name="connsiteX2" fmla="*/ 4657460 w 4657460"/>
              <a:gd name="connsiteY2" fmla="*/ 4805931 h 5582190"/>
              <a:gd name="connsiteX3" fmla="*/ 3881201 w 4657460"/>
              <a:gd name="connsiteY3" fmla="*/ 5582190 h 5582190"/>
              <a:gd name="connsiteX4" fmla="*/ 0 w 4657460"/>
              <a:gd name="connsiteY4" fmla="*/ 5582190 h 5582190"/>
              <a:gd name="connsiteX5" fmla="*/ 0 w 4657460"/>
              <a:gd name="connsiteY5" fmla="*/ 776259 h 5582190"/>
              <a:gd name="connsiteX6" fmla="*/ 776259 w 4657460"/>
              <a:gd name="connsiteY6" fmla="*/ 0 h 558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7460" h="5582190">
                <a:moveTo>
                  <a:pt x="776259" y="0"/>
                </a:moveTo>
                <a:lnTo>
                  <a:pt x="4657460" y="0"/>
                </a:lnTo>
                <a:lnTo>
                  <a:pt x="4657460" y="4805931"/>
                </a:lnTo>
                <a:cubicBezTo>
                  <a:pt x="4657460" y="5234647"/>
                  <a:pt x="4309917" y="5582190"/>
                  <a:pt x="3881201" y="5582190"/>
                </a:cubicBezTo>
                <a:lnTo>
                  <a:pt x="0" y="5582190"/>
                </a:lnTo>
                <a:lnTo>
                  <a:pt x="0" y="776259"/>
                </a:lnTo>
                <a:cubicBezTo>
                  <a:pt x="0" y="347543"/>
                  <a:pt x="347543" y="0"/>
                  <a:pt x="776259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337695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 i element med tekst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562FD8-1A8C-0482-0DFF-E5BDF295F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95313"/>
            <a:ext cx="4587940" cy="16525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5297BE1-E4E6-096D-924B-84DEDFBCF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7375" y="2476500"/>
            <a:ext cx="4590000" cy="36893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dato 14">
            <a:extLst>
              <a:ext uri="{FF2B5EF4-FFF2-40B4-BE49-F238E27FC236}">
                <a16:creationId xmlns:a16="http://schemas.microsoft.com/office/drawing/2014/main" id="{AC7A022E-D3EE-EDA4-0BD4-22871BEE5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AAB7-7C64-4646-8603-56D1DDDDF336}" type="datetime1">
              <a:rPr lang="nb-NO" smtClean="0"/>
              <a:t>23.12.2025</a:t>
            </a:fld>
            <a:endParaRPr lang="nb-NO"/>
          </a:p>
        </p:txBody>
      </p:sp>
      <p:sp>
        <p:nvSpPr>
          <p:cNvPr id="16" name="Plassholder for bunntekst 15">
            <a:extLst>
              <a:ext uri="{FF2B5EF4-FFF2-40B4-BE49-F238E27FC236}">
                <a16:creationId xmlns:a16="http://schemas.microsoft.com/office/drawing/2014/main" id="{43B8D6A7-3341-FCA8-D13B-B2DAC527C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7" name="Plassholder for lysbildenummer 16">
            <a:extLst>
              <a:ext uri="{FF2B5EF4-FFF2-40B4-BE49-F238E27FC236}">
                <a16:creationId xmlns:a16="http://schemas.microsoft.com/office/drawing/2014/main" id="{5FEF0CC3-AA9D-99AC-729F-F843245D8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C2CACEB4-62C9-B616-D7B8-6A2C814587A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05817" y="1517714"/>
            <a:ext cx="5449101" cy="4512751"/>
          </a:xfrm>
          <a:custGeom>
            <a:avLst/>
            <a:gdLst>
              <a:gd name="connsiteX0" fmla="*/ 4325552 w 7460876"/>
              <a:gd name="connsiteY0" fmla="*/ 0 h 6178832"/>
              <a:gd name="connsiteX1" fmla="*/ 7314867 w 7460876"/>
              <a:gd name="connsiteY1" fmla="*/ 0 h 6178832"/>
              <a:gd name="connsiteX2" fmla="*/ 7388731 w 7460876"/>
              <a:gd name="connsiteY2" fmla="*/ 395697 h 6178832"/>
              <a:gd name="connsiteX3" fmla="*/ 7458956 w 7460876"/>
              <a:gd name="connsiteY3" fmla="*/ 1756445 h 6178832"/>
              <a:gd name="connsiteX4" fmla="*/ 7460822 w 7460876"/>
              <a:gd name="connsiteY4" fmla="*/ 2284693 h 6178832"/>
              <a:gd name="connsiteX5" fmla="*/ 7455319 w 7460876"/>
              <a:gd name="connsiteY5" fmla="*/ 2658485 h 6178832"/>
              <a:gd name="connsiteX6" fmla="*/ 7455412 w 7460876"/>
              <a:gd name="connsiteY6" fmla="*/ 2658485 h 6178832"/>
              <a:gd name="connsiteX7" fmla="*/ 7202673 w 7460876"/>
              <a:gd name="connsiteY7" fmla="*/ 3751148 h 6178832"/>
              <a:gd name="connsiteX8" fmla="*/ 7013166 w 7460876"/>
              <a:gd name="connsiteY8" fmla="*/ 4002920 h 6178832"/>
              <a:gd name="connsiteX9" fmla="*/ 5831261 w 7460876"/>
              <a:gd name="connsiteY9" fmla="*/ 4466851 h 6178832"/>
              <a:gd name="connsiteX10" fmla="*/ 3367289 w 7460876"/>
              <a:gd name="connsiteY10" fmla="*/ 4466851 h 6178832"/>
              <a:gd name="connsiteX11" fmla="*/ 1410194 w 7460876"/>
              <a:gd name="connsiteY11" fmla="*/ 4677609 h 6178832"/>
              <a:gd name="connsiteX12" fmla="*/ 1029220 w 7460876"/>
              <a:gd name="connsiteY12" fmla="*/ 4995564 h 6178832"/>
              <a:gd name="connsiteX13" fmla="*/ 855287 w 7460876"/>
              <a:gd name="connsiteY13" fmla="*/ 6178832 h 6178832"/>
              <a:gd name="connsiteX14" fmla="*/ 485318 w 7460876"/>
              <a:gd name="connsiteY14" fmla="*/ 5816506 h 6178832"/>
              <a:gd name="connsiteX15" fmla="*/ 10990 w 7460876"/>
              <a:gd name="connsiteY15" fmla="*/ 4277997 h 6178832"/>
              <a:gd name="connsiteX16" fmla="*/ 80656 w 7460876"/>
              <a:gd name="connsiteY16" fmla="*/ 2859642 h 6178832"/>
              <a:gd name="connsiteX17" fmla="*/ 462096 w 7460876"/>
              <a:gd name="connsiteY17" fmla="*/ 1600684 h 6178832"/>
              <a:gd name="connsiteX18" fmla="*/ 668671 w 7460876"/>
              <a:gd name="connsiteY18" fmla="*/ 1282075 h 6178832"/>
              <a:gd name="connsiteX19" fmla="*/ 4325552 w 7460876"/>
              <a:gd name="connsiteY19" fmla="*/ 0 h 617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60876" h="6178832">
                <a:moveTo>
                  <a:pt x="4325552" y="0"/>
                </a:moveTo>
                <a:lnTo>
                  <a:pt x="7314867" y="0"/>
                </a:lnTo>
                <a:cubicBezTo>
                  <a:pt x="7340701" y="48099"/>
                  <a:pt x="7362897" y="181209"/>
                  <a:pt x="7388731" y="395697"/>
                </a:cubicBezTo>
                <a:cubicBezTo>
                  <a:pt x="7438439" y="808731"/>
                  <a:pt x="7456439" y="1120628"/>
                  <a:pt x="7458956" y="1756445"/>
                </a:cubicBezTo>
                <a:cubicBezTo>
                  <a:pt x="7459609" y="1932528"/>
                  <a:pt x="7460355" y="2108611"/>
                  <a:pt x="7460822" y="2284693"/>
                </a:cubicBezTo>
                <a:cubicBezTo>
                  <a:pt x="7461102" y="2405873"/>
                  <a:pt x="7460449" y="2531526"/>
                  <a:pt x="7455319" y="2658485"/>
                </a:cubicBezTo>
                <a:lnTo>
                  <a:pt x="7455412" y="2658485"/>
                </a:lnTo>
                <a:cubicBezTo>
                  <a:pt x="7440211" y="3037029"/>
                  <a:pt x="7385933" y="3427972"/>
                  <a:pt x="7202673" y="3751148"/>
                </a:cubicBezTo>
                <a:cubicBezTo>
                  <a:pt x="7150633" y="3842871"/>
                  <a:pt x="7087122" y="3927696"/>
                  <a:pt x="7013166" y="4002920"/>
                </a:cubicBezTo>
                <a:cubicBezTo>
                  <a:pt x="6742428" y="4278743"/>
                  <a:pt x="6348211" y="4433386"/>
                  <a:pt x="5831261" y="4466851"/>
                </a:cubicBezTo>
                <a:lnTo>
                  <a:pt x="3367289" y="4466851"/>
                </a:lnTo>
                <a:cubicBezTo>
                  <a:pt x="2375918" y="4466851"/>
                  <a:pt x="1724672" y="4537041"/>
                  <a:pt x="1410194" y="4677609"/>
                </a:cubicBezTo>
                <a:cubicBezTo>
                  <a:pt x="1180957" y="4781077"/>
                  <a:pt x="1062421" y="4951101"/>
                  <a:pt x="1029220" y="4995564"/>
                </a:cubicBezTo>
                <a:cubicBezTo>
                  <a:pt x="748129" y="5350526"/>
                  <a:pt x="618589" y="5949617"/>
                  <a:pt x="855287" y="6178832"/>
                </a:cubicBezTo>
                <a:cubicBezTo>
                  <a:pt x="718566" y="6071542"/>
                  <a:pt x="596393" y="5949617"/>
                  <a:pt x="485318" y="5816506"/>
                </a:cubicBezTo>
                <a:cubicBezTo>
                  <a:pt x="133256" y="5394523"/>
                  <a:pt x="42046" y="4809881"/>
                  <a:pt x="10990" y="4277997"/>
                </a:cubicBezTo>
                <a:cubicBezTo>
                  <a:pt x="-16709" y="3804560"/>
                  <a:pt x="8471" y="3328139"/>
                  <a:pt x="80656" y="2859642"/>
                </a:cubicBezTo>
                <a:cubicBezTo>
                  <a:pt x="147338" y="2427032"/>
                  <a:pt x="255801" y="1989482"/>
                  <a:pt x="462096" y="1600684"/>
                </a:cubicBezTo>
                <a:cubicBezTo>
                  <a:pt x="521504" y="1488733"/>
                  <a:pt x="589585" y="1381163"/>
                  <a:pt x="668671" y="1282075"/>
                </a:cubicBezTo>
                <a:cubicBezTo>
                  <a:pt x="1351439" y="427390"/>
                  <a:pt x="2570275" y="0"/>
                  <a:pt x="4325552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Sett inn bilde her</a:t>
            </a:r>
          </a:p>
        </p:txBody>
      </p:sp>
      <p:sp>
        <p:nvSpPr>
          <p:cNvPr id="7" name="Grafikk 7">
            <a:extLst>
              <a:ext uri="{FF2B5EF4-FFF2-40B4-BE49-F238E27FC236}">
                <a16:creationId xmlns:a16="http://schemas.microsoft.com/office/drawing/2014/main" id="{E305F6C0-F1BE-ACAC-1B11-2AC4DE574986}"/>
              </a:ext>
            </a:extLst>
          </p:cNvPr>
          <p:cNvSpPr>
            <a:spLocks noChangeAspect="1"/>
          </p:cNvSpPr>
          <p:nvPr/>
        </p:nvSpPr>
        <p:spPr>
          <a:xfrm>
            <a:off x="6344080" y="5133370"/>
            <a:ext cx="1083234" cy="897096"/>
          </a:xfrm>
          <a:custGeom>
            <a:avLst/>
            <a:gdLst>
              <a:gd name="connsiteX0" fmla="*/ 7614365 w 7619944"/>
              <a:gd name="connsiteY0" fmla="*/ 2715164 h 6310567"/>
              <a:gd name="connsiteX1" fmla="*/ 7356237 w 7619944"/>
              <a:gd name="connsiteY1" fmla="*/ 3831124 h 6310567"/>
              <a:gd name="connsiteX2" fmla="*/ 7162689 w 7619944"/>
              <a:gd name="connsiteY2" fmla="*/ 4088264 h 6310567"/>
              <a:gd name="connsiteX3" fmla="*/ 5955586 w 7619944"/>
              <a:gd name="connsiteY3" fmla="*/ 4562086 h 6310567"/>
              <a:gd name="connsiteX4" fmla="*/ 3439081 w 7619944"/>
              <a:gd name="connsiteY4" fmla="*/ 4562086 h 6310567"/>
              <a:gd name="connsiteX5" fmla="*/ 1440260 w 7619944"/>
              <a:gd name="connsiteY5" fmla="*/ 4777337 h 6310567"/>
              <a:gd name="connsiteX6" fmla="*/ 1051163 w 7619944"/>
              <a:gd name="connsiteY6" fmla="*/ 5102072 h 6310567"/>
              <a:gd name="connsiteX7" fmla="*/ 873522 w 7619944"/>
              <a:gd name="connsiteY7" fmla="*/ 6310567 h 6310567"/>
              <a:gd name="connsiteX8" fmla="*/ 495665 w 7619944"/>
              <a:gd name="connsiteY8" fmla="*/ 5940517 h 6310567"/>
              <a:gd name="connsiteX9" fmla="*/ 11224 w 7619944"/>
              <a:gd name="connsiteY9" fmla="*/ 4369206 h 6310567"/>
              <a:gd name="connsiteX10" fmla="*/ 82376 w 7619944"/>
              <a:gd name="connsiteY10" fmla="*/ 2920610 h 6310567"/>
              <a:gd name="connsiteX11" fmla="*/ 471948 w 7619944"/>
              <a:gd name="connsiteY11" fmla="*/ 1634811 h 6310567"/>
              <a:gd name="connsiteX12" fmla="*/ 682927 w 7619944"/>
              <a:gd name="connsiteY12" fmla="*/ 1309410 h 6310567"/>
              <a:gd name="connsiteX13" fmla="*/ 4417775 w 7619944"/>
              <a:gd name="connsiteY13" fmla="*/ 0 h 6310567"/>
              <a:gd name="connsiteX14" fmla="*/ 7470823 w 7619944"/>
              <a:gd name="connsiteY14" fmla="*/ 0 h 6310567"/>
              <a:gd name="connsiteX15" fmla="*/ 7546261 w 7619944"/>
              <a:gd name="connsiteY15" fmla="*/ 404133 h 6310567"/>
              <a:gd name="connsiteX16" fmla="*/ 7617984 w 7619944"/>
              <a:gd name="connsiteY16" fmla="*/ 1793893 h 6310567"/>
              <a:gd name="connsiteX17" fmla="*/ 7619889 w 7619944"/>
              <a:gd name="connsiteY17" fmla="*/ 2333404 h 6310567"/>
              <a:gd name="connsiteX18" fmla="*/ 7614270 w 7619944"/>
              <a:gd name="connsiteY18" fmla="*/ 2715164 h 6310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619944" h="6310567">
                <a:moveTo>
                  <a:pt x="7614365" y="2715164"/>
                </a:moveTo>
                <a:cubicBezTo>
                  <a:pt x="7598839" y="3101780"/>
                  <a:pt x="7543404" y="3501058"/>
                  <a:pt x="7356237" y="3831124"/>
                </a:cubicBezTo>
                <a:cubicBezTo>
                  <a:pt x="7303088" y="3924802"/>
                  <a:pt x="7238222" y="4011436"/>
                  <a:pt x="7162689" y="4088264"/>
                </a:cubicBezTo>
                <a:cubicBezTo>
                  <a:pt x="6886179" y="4369967"/>
                  <a:pt x="6483557" y="4527908"/>
                  <a:pt x="5955586" y="4562086"/>
                </a:cubicBezTo>
                <a:lnTo>
                  <a:pt x="3439081" y="4562086"/>
                </a:lnTo>
                <a:cubicBezTo>
                  <a:pt x="2426573" y="4562086"/>
                  <a:pt x="1761443" y="4633773"/>
                  <a:pt x="1440260" y="4777337"/>
                </a:cubicBezTo>
                <a:cubicBezTo>
                  <a:pt x="1206135" y="4883012"/>
                  <a:pt x="1085072" y="5056661"/>
                  <a:pt x="1051163" y="5102072"/>
                </a:cubicBezTo>
                <a:cubicBezTo>
                  <a:pt x="764080" y="5464601"/>
                  <a:pt x="631778" y="6076466"/>
                  <a:pt x="873522" y="6310567"/>
                </a:cubicBezTo>
                <a:cubicBezTo>
                  <a:pt x="733886" y="6200990"/>
                  <a:pt x="609108" y="6076466"/>
                  <a:pt x="495665" y="5940517"/>
                </a:cubicBezTo>
                <a:cubicBezTo>
                  <a:pt x="136097" y="5509537"/>
                  <a:pt x="42942" y="4912429"/>
                  <a:pt x="11224" y="4369206"/>
                </a:cubicBezTo>
                <a:cubicBezTo>
                  <a:pt x="-17065" y="3885674"/>
                  <a:pt x="8652" y="3399096"/>
                  <a:pt x="82376" y="2920610"/>
                </a:cubicBezTo>
                <a:cubicBezTo>
                  <a:pt x="150479" y="2478777"/>
                  <a:pt x="261255" y="2031899"/>
                  <a:pt x="471948" y="1634811"/>
                </a:cubicBezTo>
                <a:cubicBezTo>
                  <a:pt x="532622" y="1520473"/>
                  <a:pt x="602155" y="1410610"/>
                  <a:pt x="682927" y="1309410"/>
                </a:cubicBezTo>
                <a:cubicBezTo>
                  <a:pt x="1380252" y="436502"/>
                  <a:pt x="2625075" y="0"/>
                  <a:pt x="4417775" y="0"/>
                </a:cubicBezTo>
                <a:lnTo>
                  <a:pt x="7470823" y="0"/>
                </a:lnTo>
                <a:cubicBezTo>
                  <a:pt x="7497207" y="49124"/>
                  <a:pt x="7519877" y="185073"/>
                  <a:pt x="7546261" y="404133"/>
                </a:cubicBezTo>
                <a:cubicBezTo>
                  <a:pt x="7597030" y="825974"/>
                  <a:pt x="7615413" y="1144520"/>
                  <a:pt x="7617984" y="1793893"/>
                </a:cubicBezTo>
                <a:cubicBezTo>
                  <a:pt x="7618651" y="1973730"/>
                  <a:pt x="7619413" y="2153567"/>
                  <a:pt x="7619889" y="2333404"/>
                </a:cubicBezTo>
                <a:cubicBezTo>
                  <a:pt x="7620175" y="2457167"/>
                  <a:pt x="7619508" y="2585499"/>
                  <a:pt x="7614270" y="2715164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192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 i element med tekst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562FD8-1A8C-0482-0DFF-E5BDF295F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4625" y="595313"/>
            <a:ext cx="3614957" cy="16525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5297BE1-E4E6-096D-924B-84DEDFBCF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14625" y="2476500"/>
            <a:ext cx="4590000" cy="36893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411CF08-3714-DF7B-32D7-12A5751AB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AAB7-7C64-4646-8603-56D1DDDDF336}" type="datetime1">
              <a:rPr lang="nb-NO" smtClean="0"/>
              <a:t>23.12.2025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9B2EDA3-1795-BEF0-A4F2-2904D92A9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07F97E5-42C7-6B1F-B7B5-32826298C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12">
            <a:extLst>
              <a:ext uri="{FF2B5EF4-FFF2-40B4-BE49-F238E27FC236}">
                <a16:creationId xmlns:a16="http://schemas.microsoft.com/office/drawing/2014/main" id="{BCC8EA5A-A5FF-E4F5-E2F5-0C3942E4F2D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7375" y="1517714"/>
            <a:ext cx="5449101" cy="4512751"/>
          </a:xfrm>
          <a:custGeom>
            <a:avLst/>
            <a:gdLst>
              <a:gd name="connsiteX0" fmla="*/ 4325552 w 7460876"/>
              <a:gd name="connsiteY0" fmla="*/ 0 h 6178832"/>
              <a:gd name="connsiteX1" fmla="*/ 7314867 w 7460876"/>
              <a:gd name="connsiteY1" fmla="*/ 0 h 6178832"/>
              <a:gd name="connsiteX2" fmla="*/ 7388731 w 7460876"/>
              <a:gd name="connsiteY2" fmla="*/ 395697 h 6178832"/>
              <a:gd name="connsiteX3" fmla="*/ 7458956 w 7460876"/>
              <a:gd name="connsiteY3" fmla="*/ 1756445 h 6178832"/>
              <a:gd name="connsiteX4" fmla="*/ 7460822 w 7460876"/>
              <a:gd name="connsiteY4" fmla="*/ 2284693 h 6178832"/>
              <a:gd name="connsiteX5" fmla="*/ 7455319 w 7460876"/>
              <a:gd name="connsiteY5" fmla="*/ 2658485 h 6178832"/>
              <a:gd name="connsiteX6" fmla="*/ 7455412 w 7460876"/>
              <a:gd name="connsiteY6" fmla="*/ 2658485 h 6178832"/>
              <a:gd name="connsiteX7" fmla="*/ 7202673 w 7460876"/>
              <a:gd name="connsiteY7" fmla="*/ 3751148 h 6178832"/>
              <a:gd name="connsiteX8" fmla="*/ 7013166 w 7460876"/>
              <a:gd name="connsiteY8" fmla="*/ 4002920 h 6178832"/>
              <a:gd name="connsiteX9" fmla="*/ 5831261 w 7460876"/>
              <a:gd name="connsiteY9" fmla="*/ 4466851 h 6178832"/>
              <a:gd name="connsiteX10" fmla="*/ 3367289 w 7460876"/>
              <a:gd name="connsiteY10" fmla="*/ 4466851 h 6178832"/>
              <a:gd name="connsiteX11" fmla="*/ 1410194 w 7460876"/>
              <a:gd name="connsiteY11" fmla="*/ 4677609 h 6178832"/>
              <a:gd name="connsiteX12" fmla="*/ 1029220 w 7460876"/>
              <a:gd name="connsiteY12" fmla="*/ 4995564 h 6178832"/>
              <a:gd name="connsiteX13" fmla="*/ 855287 w 7460876"/>
              <a:gd name="connsiteY13" fmla="*/ 6178832 h 6178832"/>
              <a:gd name="connsiteX14" fmla="*/ 485318 w 7460876"/>
              <a:gd name="connsiteY14" fmla="*/ 5816506 h 6178832"/>
              <a:gd name="connsiteX15" fmla="*/ 10990 w 7460876"/>
              <a:gd name="connsiteY15" fmla="*/ 4277997 h 6178832"/>
              <a:gd name="connsiteX16" fmla="*/ 80656 w 7460876"/>
              <a:gd name="connsiteY16" fmla="*/ 2859642 h 6178832"/>
              <a:gd name="connsiteX17" fmla="*/ 462096 w 7460876"/>
              <a:gd name="connsiteY17" fmla="*/ 1600684 h 6178832"/>
              <a:gd name="connsiteX18" fmla="*/ 668671 w 7460876"/>
              <a:gd name="connsiteY18" fmla="*/ 1282075 h 6178832"/>
              <a:gd name="connsiteX19" fmla="*/ 4325552 w 7460876"/>
              <a:gd name="connsiteY19" fmla="*/ 0 h 617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60876" h="6178832">
                <a:moveTo>
                  <a:pt x="4325552" y="0"/>
                </a:moveTo>
                <a:lnTo>
                  <a:pt x="7314867" y="0"/>
                </a:lnTo>
                <a:cubicBezTo>
                  <a:pt x="7340701" y="48099"/>
                  <a:pt x="7362897" y="181209"/>
                  <a:pt x="7388731" y="395697"/>
                </a:cubicBezTo>
                <a:cubicBezTo>
                  <a:pt x="7438439" y="808731"/>
                  <a:pt x="7456439" y="1120628"/>
                  <a:pt x="7458956" y="1756445"/>
                </a:cubicBezTo>
                <a:cubicBezTo>
                  <a:pt x="7459609" y="1932528"/>
                  <a:pt x="7460355" y="2108611"/>
                  <a:pt x="7460822" y="2284693"/>
                </a:cubicBezTo>
                <a:cubicBezTo>
                  <a:pt x="7461102" y="2405873"/>
                  <a:pt x="7460449" y="2531526"/>
                  <a:pt x="7455319" y="2658485"/>
                </a:cubicBezTo>
                <a:lnTo>
                  <a:pt x="7455412" y="2658485"/>
                </a:lnTo>
                <a:cubicBezTo>
                  <a:pt x="7440211" y="3037029"/>
                  <a:pt x="7385933" y="3427972"/>
                  <a:pt x="7202673" y="3751148"/>
                </a:cubicBezTo>
                <a:cubicBezTo>
                  <a:pt x="7150633" y="3842871"/>
                  <a:pt x="7087122" y="3927696"/>
                  <a:pt x="7013166" y="4002920"/>
                </a:cubicBezTo>
                <a:cubicBezTo>
                  <a:pt x="6742428" y="4278743"/>
                  <a:pt x="6348211" y="4433386"/>
                  <a:pt x="5831261" y="4466851"/>
                </a:cubicBezTo>
                <a:lnTo>
                  <a:pt x="3367289" y="4466851"/>
                </a:lnTo>
                <a:cubicBezTo>
                  <a:pt x="2375918" y="4466851"/>
                  <a:pt x="1724672" y="4537041"/>
                  <a:pt x="1410194" y="4677609"/>
                </a:cubicBezTo>
                <a:cubicBezTo>
                  <a:pt x="1180957" y="4781077"/>
                  <a:pt x="1062421" y="4951101"/>
                  <a:pt x="1029220" y="4995564"/>
                </a:cubicBezTo>
                <a:cubicBezTo>
                  <a:pt x="748129" y="5350526"/>
                  <a:pt x="618589" y="5949617"/>
                  <a:pt x="855287" y="6178832"/>
                </a:cubicBezTo>
                <a:cubicBezTo>
                  <a:pt x="718566" y="6071542"/>
                  <a:pt x="596393" y="5949617"/>
                  <a:pt x="485318" y="5816506"/>
                </a:cubicBezTo>
                <a:cubicBezTo>
                  <a:pt x="133256" y="5394523"/>
                  <a:pt x="42046" y="4809881"/>
                  <a:pt x="10990" y="4277997"/>
                </a:cubicBezTo>
                <a:cubicBezTo>
                  <a:pt x="-16709" y="3804560"/>
                  <a:pt x="8471" y="3328139"/>
                  <a:pt x="80656" y="2859642"/>
                </a:cubicBezTo>
                <a:cubicBezTo>
                  <a:pt x="147338" y="2427032"/>
                  <a:pt x="255801" y="1989482"/>
                  <a:pt x="462096" y="1600684"/>
                </a:cubicBezTo>
                <a:cubicBezTo>
                  <a:pt x="521504" y="1488733"/>
                  <a:pt x="589585" y="1381163"/>
                  <a:pt x="668671" y="1282075"/>
                </a:cubicBezTo>
                <a:cubicBezTo>
                  <a:pt x="1351439" y="427390"/>
                  <a:pt x="2570275" y="0"/>
                  <a:pt x="4325552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Sett inn bilde her</a:t>
            </a:r>
          </a:p>
        </p:txBody>
      </p:sp>
      <p:sp>
        <p:nvSpPr>
          <p:cNvPr id="9" name="Grafikk 7">
            <a:extLst>
              <a:ext uri="{FF2B5EF4-FFF2-40B4-BE49-F238E27FC236}">
                <a16:creationId xmlns:a16="http://schemas.microsoft.com/office/drawing/2014/main" id="{BDBA958D-EDF6-5AC1-C2AE-86C3F8021CB8}"/>
              </a:ext>
            </a:extLst>
          </p:cNvPr>
          <p:cNvSpPr>
            <a:spLocks noChangeAspect="1"/>
          </p:cNvSpPr>
          <p:nvPr/>
        </p:nvSpPr>
        <p:spPr>
          <a:xfrm>
            <a:off x="1325638" y="5133370"/>
            <a:ext cx="1083234" cy="897096"/>
          </a:xfrm>
          <a:custGeom>
            <a:avLst/>
            <a:gdLst>
              <a:gd name="connsiteX0" fmla="*/ 7614365 w 7619944"/>
              <a:gd name="connsiteY0" fmla="*/ 2715164 h 6310567"/>
              <a:gd name="connsiteX1" fmla="*/ 7356237 w 7619944"/>
              <a:gd name="connsiteY1" fmla="*/ 3831124 h 6310567"/>
              <a:gd name="connsiteX2" fmla="*/ 7162689 w 7619944"/>
              <a:gd name="connsiteY2" fmla="*/ 4088264 h 6310567"/>
              <a:gd name="connsiteX3" fmla="*/ 5955586 w 7619944"/>
              <a:gd name="connsiteY3" fmla="*/ 4562086 h 6310567"/>
              <a:gd name="connsiteX4" fmla="*/ 3439081 w 7619944"/>
              <a:gd name="connsiteY4" fmla="*/ 4562086 h 6310567"/>
              <a:gd name="connsiteX5" fmla="*/ 1440260 w 7619944"/>
              <a:gd name="connsiteY5" fmla="*/ 4777337 h 6310567"/>
              <a:gd name="connsiteX6" fmla="*/ 1051163 w 7619944"/>
              <a:gd name="connsiteY6" fmla="*/ 5102072 h 6310567"/>
              <a:gd name="connsiteX7" fmla="*/ 873522 w 7619944"/>
              <a:gd name="connsiteY7" fmla="*/ 6310567 h 6310567"/>
              <a:gd name="connsiteX8" fmla="*/ 495665 w 7619944"/>
              <a:gd name="connsiteY8" fmla="*/ 5940517 h 6310567"/>
              <a:gd name="connsiteX9" fmla="*/ 11224 w 7619944"/>
              <a:gd name="connsiteY9" fmla="*/ 4369206 h 6310567"/>
              <a:gd name="connsiteX10" fmla="*/ 82376 w 7619944"/>
              <a:gd name="connsiteY10" fmla="*/ 2920610 h 6310567"/>
              <a:gd name="connsiteX11" fmla="*/ 471948 w 7619944"/>
              <a:gd name="connsiteY11" fmla="*/ 1634811 h 6310567"/>
              <a:gd name="connsiteX12" fmla="*/ 682927 w 7619944"/>
              <a:gd name="connsiteY12" fmla="*/ 1309410 h 6310567"/>
              <a:gd name="connsiteX13" fmla="*/ 4417775 w 7619944"/>
              <a:gd name="connsiteY13" fmla="*/ 0 h 6310567"/>
              <a:gd name="connsiteX14" fmla="*/ 7470823 w 7619944"/>
              <a:gd name="connsiteY14" fmla="*/ 0 h 6310567"/>
              <a:gd name="connsiteX15" fmla="*/ 7546261 w 7619944"/>
              <a:gd name="connsiteY15" fmla="*/ 404133 h 6310567"/>
              <a:gd name="connsiteX16" fmla="*/ 7617984 w 7619944"/>
              <a:gd name="connsiteY16" fmla="*/ 1793893 h 6310567"/>
              <a:gd name="connsiteX17" fmla="*/ 7619889 w 7619944"/>
              <a:gd name="connsiteY17" fmla="*/ 2333404 h 6310567"/>
              <a:gd name="connsiteX18" fmla="*/ 7614270 w 7619944"/>
              <a:gd name="connsiteY18" fmla="*/ 2715164 h 6310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619944" h="6310567">
                <a:moveTo>
                  <a:pt x="7614365" y="2715164"/>
                </a:moveTo>
                <a:cubicBezTo>
                  <a:pt x="7598839" y="3101780"/>
                  <a:pt x="7543404" y="3501058"/>
                  <a:pt x="7356237" y="3831124"/>
                </a:cubicBezTo>
                <a:cubicBezTo>
                  <a:pt x="7303088" y="3924802"/>
                  <a:pt x="7238222" y="4011436"/>
                  <a:pt x="7162689" y="4088264"/>
                </a:cubicBezTo>
                <a:cubicBezTo>
                  <a:pt x="6886179" y="4369967"/>
                  <a:pt x="6483557" y="4527908"/>
                  <a:pt x="5955586" y="4562086"/>
                </a:cubicBezTo>
                <a:lnTo>
                  <a:pt x="3439081" y="4562086"/>
                </a:lnTo>
                <a:cubicBezTo>
                  <a:pt x="2426573" y="4562086"/>
                  <a:pt x="1761443" y="4633773"/>
                  <a:pt x="1440260" y="4777337"/>
                </a:cubicBezTo>
                <a:cubicBezTo>
                  <a:pt x="1206135" y="4883012"/>
                  <a:pt x="1085072" y="5056661"/>
                  <a:pt x="1051163" y="5102072"/>
                </a:cubicBezTo>
                <a:cubicBezTo>
                  <a:pt x="764080" y="5464601"/>
                  <a:pt x="631778" y="6076466"/>
                  <a:pt x="873522" y="6310567"/>
                </a:cubicBezTo>
                <a:cubicBezTo>
                  <a:pt x="733886" y="6200990"/>
                  <a:pt x="609108" y="6076466"/>
                  <a:pt x="495665" y="5940517"/>
                </a:cubicBezTo>
                <a:cubicBezTo>
                  <a:pt x="136097" y="5509537"/>
                  <a:pt x="42942" y="4912429"/>
                  <a:pt x="11224" y="4369206"/>
                </a:cubicBezTo>
                <a:cubicBezTo>
                  <a:pt x="-17065" y="3885674"/>
                  <a:pt x="8652" y="3399096"/>
                  <a:pt x="82376" y="2920610"/>
                </a:cubicBezTo>
                <a:cubicBezTo>
                  <a:pt x="150479" y="2478777"/>
                  <a:pt x="261255" y="2031899"/>
                  <a:pt x="471948" y="1634811"/>
                </a:cubicBezTo>
                <a:cubicBezTo>
                  <a:pt x="532622" y="1520473"/>
                  <a:pt x="602155" y="1410610"/>
                  <a:pt x="682927" y="1309410"/>
                </a:cubicBezTo>
                <a:cubicBezTo>
                  <a:pt x="1380252" y="436502"/>
                  <a:pt x="2625075" y="0"/>
                  <a:pt x="4417775" y="0"/>
                </a:cubicBezTo>
                <a:lnTo>
                  <a:pt x="7470823" y="0"/>
                </a:lnTo>
                <a:cubicBezTo>
                  <a:pt x="7497207" y="49124"/>
                  <a:pt x="7519877" y="185073"/>
                  <a:pt x="7546261" y="404133"/>
                </a:cubicBezTo>
                <a:cubicBezTo>
                  <a:pt x="7597030" y="825974"/>
                  <a:pt x="7615413" y="1144520"/>
                  <a:pt x="7617984" y="1793893"/>
                </a:cubicBezTo>
                <a:cubicBezTo>
                  <a:pt x="7618651" y="1973730"/>
                  <a:pt x="7619413" y="2153567"/>
                  <a:pt x="7619889" y="2333404"/>
                </a:cubicBezTo>
                <a:cubicBezTo>
                  <a:pt x="7620175" y="2457167"/>
                  <a:pt x="7619508" y="2585499"/>
                  <a:pt x="7614270" y="2715164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457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ummerert liste ly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884A2D2-BA4E-3B8F-D414-6A2CA089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AAB7-7C64-4646-8603-56D1DDDDF336}" type="datetime1">
              <a:rPr lang="nb-NO" smtClean="0"/>
              <a:t>23.12.2025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8B0651-3349-119C-6CB8-C0B9ECB23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6ED7A12-A0C1-7D8F-1E41-13B5E79A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8A90D50-154D-4036-A837-D3C6D28C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1241793"/>
            <a:ext cx="11020894" cy="6985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78BCF25E-060B-3102-FDEF-804DFCFBF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26929" y="404813"/>
            <a:ext cx="538141" cy="591955"/>
          </a:xfrm>
          <a:prstGeom prst="rect">
            <a:avLst/>
          </a:prstGeom>
        </p:spPr>
      </p:pic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A6271789-F255-A64D-6487-E16606E66FCE}"/>
              </a:ext>
            </a:extLst>
          </p:cNvPr>
          <p:cNvCxnSpPr>
            <a:cxnSpLocks/>
          </p:cNvCxnSpPr>
          <p:nvPr/>
        </p:nvCxnSpPr>
        <p:spPr>
          <a:xfrm>
            <a:off x="587375" y="2185319"/>
            <a:ext cx="11017250" cy="0"/>
          </a:xfrm>
          <a:prstGeom prst="line">
            <a:avLst/>
          </a:prstGeom>
          <a:ln w="25400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5EDB5327-8B17-F843-3CC5-E4AF54A4DE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6" y="2393950"/>
            <a:ext cx="11017250" cy="3771900"/>
          </a:xfrm>
        </p:spPr>
        <p:txBody>
          <a:bodyPr/>
          <a:lstStyle>
            <a:lvl1pPr marL="457200" indent="-457200">
              <a:buFont typeface="+mj-lt"/>
              <a:buAutoNum type="romanUcPeriod"/>
              <a:defRPr/>
            </a:lvl1pPr>
            <a:lvl2pPr marL="820738" indent="-457200">
              <a:buFont typeface="+mj-lt"/>
              <a:buAutoNum type="romanUcPeriod"/>
              <a:defRPr/>
            </a:lvl2pPr>
            <a:lvl3pPr marL="1157287" indent="-457200">
              <a:buFont typeface="+mj-lt"/>
              <a:buAutoNum type="romanUcPeriod"/>
              <a:defRPr/>
            </a:lvl3pPr>
            <a:lvl4pPr marL="1512888" indent="-457200">
              <a:buFont typeface="+mj-lt"/>
              <a:buAutoNum type="romanUcPeriod"/>
              <a:defRPr/>
            </a:lvl4pPr>
            <a:lvl5pPr marL="1870075" indent="-457200">
              <a:buFont typeface="+mj-lt"/>
              <a:buAutoNum type="romanUcPeriod"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812194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ummerert liste mø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884A2D2-BA4E-3B8F-D414-6A2CA089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AAB7-7C64-4646-8603-56D1DDDDF336}" type="datetime1">
              <a:rPr lang="nb-NO" smtClean="0"/>
              <a:t>23.12.2025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8B0651-3349-119C-6CB8-C0B9ECB23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6ED7A12-A0C1-7D8F-1E41-13B5E79A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8A90D50-154D-4036-A837-D3C6D28C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508" y="1241793"/>
            <a:ext cx="11020117" cy="6985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78BCF25E-060B-3102-FDEF-804DFCFBF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26929" y="404813"/>
            <a:ext cx="538141" cy="591955"/>
          </a:xfrm>
          <a:prstGeom prst="rect">
            <a:avLst/>
          </a:prstGeom>
        </p:spPr>
      </p:pic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A6271789-F255-A64D-6487-E16606E66FCE}"/>
              </a:ext>
            </a:extLst>
          </p:cNvPr>
          <p:cNvCxnSpPr>
            <a:cxnSpLocks/>
          </p:cNvCxnSpPr>
          <p:nvPr/>
        </p:nvCxnSpPr>
        <p:spPr>
          <a:xfrm>
            <a:off x="587375" y="2185319"/>
            <a:ext cx="11017250" cy="0"/>
          </a:xfrm>
          <a:prstGeom prst="line">
            <a:avLst/>
          </a:prstGeom>
          <a:ln w="25400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5EDB5327-8B17-F843-3CC5-E4AF54A4DE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4462" y="2393950"/>
            <a:ext cx="11020163" cy="3771900"/>
          </a:xfrm>
        </p:spPr>
        <p:txBody>
          <a:bodyPr/>
          <a:lstStyle>
            <a:lvl1pPr marL="457200" indent="-457200">
              <a:buFont typeface="+mj-lt"/>
              <a:buAutoNum type="romanUcPeriod"/>
              <a:defRPr/>
            </a:lvl1pPr>
            <a:lvl2pPr marL="820738" indent="-457200">
              <a:buFont typeface="+mj-lt"/>
              <a:buAutoNum type="romanUcPeriod"/>
              <a:defRPr/>
            </a:lvl2pPr>
            <a:lvl3pPr marL="1157287" indent="-457200">
              <a:buFont typeface="+mj-lt"/>
              <a:buAutoNum type="romanUcPeriod"/>
              <a:defRPr/>
            </a:lvl3pPr>
            <a:lvl4pPr marL="1512888" indent="-457200">
              <a:buFont typeface="+mj-lt"/>
              <a:buAutoNum type="romanUcPeriod"/>
              <a:defRPr/>
            </a:lvl4pPr>
            <a:lvl5pPr marL="1870075" indent="-457200">
              <a:buFont typeface="+mj-lt"/>
              <a:buAutoNum type="romanUcPeriod"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618322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 mø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9185E0-A32B-4907-9A3B-B25022E33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614" y="3778250"/>
            <a:ext cx="6764711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D8ABBB-532B-9649-E75E-641FB4D5E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AAB7-7C64-4646-8603-56D1DDDDF336}" type="datetime1">
              <a:rPr lang="nb-NO" smtClean="0"/>
              <a:t>23.12.2025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50059FF-1E93-C76F-D471-26659FE59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0505847-7475-05CA-F6D3-463B0FD9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‹#›</a:t>
            </a:fld>
            <a:endParaRPr lang="nb-NO"/>
          </a:p>
        </p:txBody>
      </p:sp>
      <p:pic>
        <p:nvPicPr>
          <p:cNvPr id="21" name="Grafikk 20">
            <a:extLst>
              <a:ext uri="{FF2B5EF4-FFF2-40B4-BE49-F238E27FC236}">
                <a16:creationId xmlns:a16="http://schemas.microsoft.com/office/drawing/2014/main" id="{824B3DF8-D11E-4285-6E11-7C9E34217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79150" y="5668606"/>
            <a:ext cx="2125475" cy="497244"/>
          </a:xfrm>
          <a:prstGeom prst="rect">
            <a:avLst/>
          </a:prstGeom>
        </p:spPr>
      </p:pic>
      <p:pic>
        <p:nvPicPr>
          <p:cNvPr id="7" name="Grafikk 6">
            <a:extLst>
              <a:ext uri="{FF2B5EF4-FFF2-40B4-BE49-F238E27FC236}">
                <a16:creationId xmlns:a16="http://schemas.microsoft.com/office/drawing/2014/main" id="{00F7C4F8-0878-A63F-E436-0E68612752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24000" y="762000"/>
            <a:ext cx="7772400" cy="4533900"/>
          </a:xfrm>
          <a:prstGeom prst="rect">
            <a:avLst/>
          </a:prstGeom>
        </p:spPr>
      </p:pic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8D8C9CE7-BC9D-EA18-A5E2-02ADC7300E4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0449533" cy="6165850"/>
          </a:xfrm>
          <a:custGeom>
            <a:avLst/>
            <a:gdLst>
              <a:gd name="connsiteX0" fmla="*/ 0 w 7368481"/>
              <a:gd name="connsiteY0" fmla="*/ 0 h 4347845"/>
              <a:gd name="connsiteX1" fmla="*/ 7367651 w 7368481"/>
              <a:gd name="connsiteY1" fmla="*/ 0 h 4347845"/>
              <a:gd name="connsiteX2" fmla="*/ 7368413 w 7368481"/>
              <a:gd name="connsiteY2" fmla="*/ 237011 h 4347845"/>
              <a:gd name="connsiteX3" fmla="*/ 7362647 w 7368481"/>
              <a:gd name="connsiteY3" fmla="*/ 631620 h 4347845"/>
              <a:gd name="connsiteX4" fmla="*/ 7267516 w 7368481"/>
              <a:gd name="connsiteY4" fmla="*/ 1351428 h 4347845"/>
              <a:gd name="connsiteX5" fmla="*/ 7266949 w 7368481"/>
              <a:gd name="connsiteY5" fmla="*/ 1353577 h 4347845"/>
              <a:gd name="connsiteX6" fmla="*/ 7095900 w 7368481"/>
              <a:gd name="connsiteY6" fmla="*/ 1785040 h 4347845"/>
              <a:gd name="connsiteX7" fmla="*/ 6895942 w 7368481"/>
              <a:gd name="connsiteY7" fmla="*/ 2050874 h 4347845"/>
              <a:gd name="connsiteX8" fmla="*/ 5648523 w 7368481"/>
              <a:gd name="connsiteY8" fmla="*/ 2540607 h 4347845"/>
              <a:gd name="connsiteX9" fmla="*/ 3048075 w 7368481"/>
              <a:gd name="connsiteY9" fmla="*/ 2540607 h 4347845"/>
              <a:gd name="connsiteX10" fmla="*/ 982588 w 7368481"/>
              <a:gd name="connsiteY10" fmla="*/ 2763139 h 4347845"/>
              <a:gd name="connsiteX11" fmla="*/ 580503 w 7368481"/>
              <a:gd name="connsiteY11" fmla="*/ 3098773 h 4347845"/>
              <a:gd name="connsiteX12" fmla="*/ 348196 w 7368481"/>
              <a:gd name="connsiteY12" fmla="*/ 4288695 h 4347845"/>
              <a:gd name="connsiteX13" fmla="*/ 396905 w 7368481"/>
              <a:gd name="connsiteY13" fmla="*/ 4347845 h 4347845"/>
              <a:gd name="connsiteX14" fmla="*/ 6450 w 7368481"/>
              <a:gd name="connsiteY14" fmla="*/ 3965313 h 4347845"/>
              <a:gd name="connsiteX15" fmla="*/ 0 w 7368481"/>
              <a:gd name="connsiteY15" fmla="*/ 3957516 h 4347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368481" h="4347845">
                <a:moveTo>
                  <a:pt x="0" y="0"/>
                </a:moveTo>
                <a:lnTo>
                  <a:pt x="7367651" y="0"/>
                </a:lnTo>
                <a:cubicBezTo>
                  <a:pt x="7367944" y="79004"/>
                  <a:pt x="7368198" y="158008"/>
                  <a:pt x="7368413" y="237011"/>
                </a:cubicBezTo>
                <a:cubicBezTo>
                  <a:pt x="7368745" y="364945"/>
                  <a:pt x="7368022" y="497550"/>
                  <a:pt x="7362647" y="631620"/>
                </a:cubicBezTo>
                <a:cubicBezTo>
                  <a:pt x="7352972" y="873008"/>
                  <a:pt x="7328226" y="1119165"/>
                  <a:pt x="7267516" y="1351428"/>
                </a:cubicBezTo>
                <a:cubicBezTo>
                  <a:pt x="7267340" y="1352151"/>
                  <a:pt x="7267144" y="1352854"/>
                  <a:pt x="7266949" y="1353577"/>
                </a:cubicBezTo>
                <a:cubicBezTo>
                  <a:pt x="7227211" y="1505058"/>
                  <a:pt x="7172130" y="1650598"/>
                  <a:pt x="7095900" y="1785040"/>
                </a:cubicBezTo>
                <a:cubicBezTo>
                  <a:pt x="7041034" y="1881845"/>
                  <a:pt x="6973912" y="1971460"/>
                  <a:pt x="6895942" y="2050874"/>
                </a:cubicBezTo>
                <a:cubicBezTo>
                  <a:pt x="6610157" y="2342013"/>
                  <a:pt x="6194155" y="2505258"/>
                  <a:pt x="5648523" y="2540607"/>
                </a:cubicBezTo>
                <a:lnTo>
                  <a:pt x="3048075" y="2540607"/>
                </a:lnTo>
                <a:cubicBezTo>
                  <a:pt x="2001786" y="2540607"/>
                  <a:pt x="1314502" y="2614745"/>
                  <a:pt x="982588" y="2763139"/>
                </a:cubicBezTo>
                <a:cubicBezTo>
                  <a:pt x="740645" y="2872333"/>
                  <a:pt x="615588" y="3051875"/>
                  <a:pt x="580503" y="3098773"/>
                </a:cubicBezTo>
                <a:cubicBezTo>
                  <a:pt x="305566" y="3446053"/>
                  <a:pt x="168019" y="4014693"/>
                  <a:pt x="348196" y="4288695"/>
                </a:cubicBezTo>
                <a:cubicBezTo>
                  <a:pt x="362426" y="4310327"/>
                  <a:pt x="378630" y="4330141"/>
                  <a:pt x="396905" y="4347845"/>
                </a:cubicBezTo>
                <a:cubicBezTo>
                  <a:pt x="252576" y="4234626"/>
                  <a:pt x="123708" y="4105890"/>
                  <a:pt x="6450" y="3965313"/>
                </a:cubicBezTo>
                <a:cubicBezTo>
                  <a:pt x="4281" y="3962714"/>
                  <a:pt x="2131" y="3960135"/>
                  <a:pt x="0" y="3957516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3162977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ntrer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884A2D2-BA4E-3B8F-D414-6A2CA089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AAB7-7C64-4646-8603-56D1DDDDF336}" type="datetime1">
              <a:rPr lang="nb-NO" smtClean="0"/>
              <a:t>23.12.2025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8B0651-3349-119C-6CB8-C0B9ECB23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6ED7A12-A0C1-7D8F-1E41-13B5E79A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DA8FA468-C0AC-57BF-8425-BD12D32822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6" y="584200"/>
            <a:ext cx="11017250" cy="558165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nb-NO" dirty="0"/>
              <a:t>Klikk for å legge til mellomtittel</a:t>
            </a:r>
          </a:p>
        </p:txBody>
      </p:sp>
    </p:spTree>
    <p:extLst>
      <p:ext uri="{BB962C8B-B14F-4D97-AF65-F5344CB8AC3E}">
        <p14:creationId xmlns:p14="http://schemas.microsoft.com/office/powerpoint/2010/main" val="15389797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ntrert mø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884A2D2-BA4E-3B8F-D414-6A2CA089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AAB7-7C64-4646-8603-56D1DDDDF336}" type="datetime1">
              <a:rPr lang="nb-NO" smtClean="0"/>
              <a:t>23.12.2025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8B0651-3349-119C-6CB8-C0B9ECB23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6ED7A12-A0C1-7D8F-1E41-13B5E79A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DA8FA468-C0AC-57BF-8425-BD12D32822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6" y="587380"/>
            <a:ext cx="11017250" cy="557847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nb-NO" dirty="0"/>
              <a:t>Klikk for å legge til mellomtittel</a:t>
            </a:r>
          </a:p>
        </p:txBody>
      </p:sp>
    </p:spTree>
    <p:extLst>
      <p:ext uri="{BB962C8B-B14F-4D97-AF65-F5344CB8AC3E}">
        <p14:creationId xmlns:p14="http://schemas.microsoft.com/office/powerpoint/2010/main" val="8426103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A1C497F5-D031-BCC1-E712-79A4A83F40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80481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884A2D2-BA4E-3B8F-D414-6A2CA089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31DC-7B6F-4C75-8CED-57170DF02782}" type="datetime1">
              <a:rPr lang="nb-NO" smtClean="0"/>
              <a:t>23.12.2025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8B0651-3349-119C-6CB8-C0B9ECB23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6ED7A12-A0C1-7D8F-1E41-13B5E79A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237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y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884A2D2-BA4E-3B8F-D414-6A2CA089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AAB7-7C64-4646-8603-56D1DDDDF336}" type="datetime1">
              <a:rPr lang="nb-NO" smtClean="0"/>
              <a:t>23.12.2025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8B0651-3349-119C-6CB8-C0B9ECB23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6ED7A12-A0C1-7D8F-1E41-13B5E79A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7653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mø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884A2D2-BA4E-3B8F-D414-6A2CA089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AAB7-7C64-4646-8603-56D1DDDDF336}" type="datetime1">
              <a:rPr lang="nb-NO" smtClean="0"/>
              <a:t>23.12.2025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8B0651-3349-119C-6CB8-C0B9ECB23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6ED7A12-A0C1-7D8F-1E41-13B5E79A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7870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ørsmål ly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fikk 13">
            <a:extLst>
              <a:ext uri="{FF2B5EF4-FFF2-40B4-BE49-F238E27FC236}">
                <a16:creationId xmlns:a16="http://schemas.microsoft.com/office/drawing/2014/main" id="{BDD0D87E-A6BD-10FE-28AE-F0F11EE7DF8C}"/>
              </a:ext>
            </a:extLst>
          </p:cNvPr>
          <p:cNvSpPr/>
          <p:nvPr/>
        </p:nvSpPr>
        <p:spPr>
          <a:xfrm>
            <a:off x="7984770" y="0"/>
            <a:ext cx="4207230" cy="6856173"/>
          </a:xfrm>
          <a:custGeom>
            <a:avLst/>
            <a:gdLst>
              <a:gd name="connsiteX0" fmla="*/ 4207231 w 4207230"/>
              <a:gd name="connsiteY0" fmla="*/ 0 h 6856173"/>
              <a:gd name="connsiteX1" fmla="*/ 4207231 w 4207230"/>
              <a:gd name="connsiteY1" fmla="*/ 6856174 h 6856173"/>
              <a:gd name="connsiteX2" fmla="*/ 37262 w 4207230"/>
              <a:gd name="connsiteY2" fmla="*/ 6856174 h 6856173"/>
              <a:gd name="connsiteX3" fmla="*/ 0 w 4207230"/>
              <a:gd name="connsiteY3" fmla="*/ 5926576 h 6856173"/>
              <a:gd name="connsiteX4" fmla="*/ 7391 w 4207230"/>
              <a:gd name="connsiteY4" fmla="*/ 5514106 h 6856173"/>
              <a:gd name="connsiteX5" fmla="*/ 136779 w 4207230"/>
              <a:gd name="connsiteY5" fmla="*/ 3972160 h 6856173"/>
              <a:gd name="connsiteX6" fmla="*/ 399212 w 4207230"/>
              <a:gd name="connsiteY6" fmla="*/ 2447111 h 6856173"/>
              <a:gd name="connsiteX7" fmla="*/ 1357579 w 4207230"/>
              <a:gd name="connsiteY7" fmla="*/ 0 h 6856173"/>
              <a:gd name="connsiteX8" fmla="*/ 4207231 w 4207230"/>
              <a:gd name="connsiteY8" fmla="*/ 0 h 685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07230" h="6856173">
                <a:moveTo>
                  <a:pt x="4207231" y="0"/>
                </a:moveTo>
                <a:lnTo>
                  <a:pt x="4207231" y="6856174"/>
                </a:lnTo>
                <a:lnTo>
                  <a:pt x="37262" y="6856174"/>
                </a:lnTo>
                <a:cubicBezTo>
                  <a:pt x="12497" y="6546993"/>
                  <a:pt x="0" y="6236746"/>
                  <a:pt x="0" y="5926576"/>
                </a:cubicBezTo>
                <a:cubicBezTo>
                  <a:pt x="0" y="5789035"/>
                  <a:pt x="2438" y="5651571"/>
                  <a:pt x="7391" y="5514106"/>
                </a:cubicBezTo>
                <a:cubicBezTo>
                  <a:pt x="26060" y="4997435"/>
                  <a:pt x="75895" y="4482514"/>
                  <a:pt x="136779" y="3972160"/>
                </a:cubicBezTo>
                <a:cubicBezTo>
                  <a:pt x="197815" y="3459751"/>
                  <a:pt x="282550" y="2949853"/>
                  <a:pt x="399212" y="2447111"/>
                </a:cubicBezTo>
                <a:cubicBezTo>
                  <a:pt x="628269" y="1459589"/>
                  <a:pt x="949833" y="639065"/>
                  <a:pt x="1357579" y="0"/>
                </a:cubicBezTo>
                <a:lnTo>
                  <a:pt x="4207231" y="0"/>
                </a:lnTo>
                <a:close/>
              </a:path>
            </a:pathLst>
          </a:custGeom>
          <a:solidFill>
            <a:srgbClr val="2C3C72"/>
          </a:solidFill>
          <a:ln w="7610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67018A3-B877-1C79-2914-B2925140A4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1423756"/>
            <a:ext cx="6549558" cy="4010487"/>
          </a:xfrm>
        </p:spPr>
        <p:txBody>
          <a:bodyPr anchor="ctr"/>
          <a:lstStyle/>
          <a:p>
            <a:r>
              <a:rPr lang="nb-NO" dirty="0"/>
              <a:t>Klikk for å legge til spørsmål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F05F338-E9CC-95D4-42BD-646F870DDAFD}"/>
              </a:ext>
            </a:extLst>
          </p:cNvPr>
          <p:cNvGrpSpPr/>
          <p:nvPr/>
        </p:nvGrpSpPr>
        <p:grpSpPr>
          <a:xfrm>
            <a:off x="9438178" y="1895445"/>
            <a:ext cx="1910915" cy="3069869"/>
            <a:chOff x="9438178" y="1895445"/>
            <a:chExt cx="1910915" cy="3069869"/>
          </a:xfrm>
          <a:solidFill>
            <a:schemeClr val="accent3"/>
          </a:solidFill>
        </p:grpSpPr>
        <p:sp>
          <p:nvSpPr>
            <p:cNvPr id="8" name="Friform 7">
              <a:extLst>
                <a:ext uri="{FF2B5EF4-FFF2-40B4-BE49-F238E27FC236}">
                  <a16:creationId xmlns:a16="http://schemas.microsoft.com/office/drawing/2014/main" id="{4C407181-FE2A-313E-6EAC-38F21DEBC698}"/>
                </a:ext>
              </a:extLst>
            </p:cNvPr>
            <p:cNvSpPr/>
            <p:nvPr/>
          </p:nvSpPr>
          <p:spPr>
            <a:xfrm>
              <a:off x="9438178" y="1895445"/>
              <a:ext cx="1910915" cy="2254421"/>
            </a:xfrm>
            <a:custGeom>
              <a:avLst/>
              <a:gdLst>
                <a:gd name="connsiteX0" fmla="*/ 1904540 w 1910915"/>
                <a:gd name="connsiteY0" fmla="*/ 844537 h 2254421"/>
                <a:gd name="connsiteX1" fmla="*/ 844440 w 1910915"/>
                <a:gd name="connsiteY1" fmla="*/ 6568 h 2254421"/>
                <a:gd name="connsiteX2" fmla="*/ 0 w 1910915"/>
                <a:gd name="connsiteY2" fmla="*/ 952341 h 2254421"/>
                <a:gd name="connsiteX3" fmla="*/ 449652 w 1910915"/>
                <a:gd name="connsiteY3" fmla="*/ 952341 h 2254421"/>
                <a:gd name="connsiteX4" fmla="*/ 955301 w 1910915"/>
                <a:gd name="connsiteY4" fmla="*/ 446647 h 2254421"/>
                <a:gd name="connsiteX5" fmla="*/ 1460996 w 1910915"/>
                <a:gd name="connsiteY5" fmla="*/ 952300 h 2254421"/>
                <a:gd name="connsiteX6" fmla="*/ 1223879 w 1910915"/>
                <a:gd name="connsiteY6" fmla="*/ 1380785 h 2254421"/>
                <a:gd name="connsiteX7" fmla="*/ 730385 w 1910915"/>
                <a:gd name="connsiteY7" fmla="*/ 2254422 h 2254421"/>
                <a:gd name="connsiteX8" fmla="*/ 1180038 w 1910915"/>
                <a:gd name="connsiteY8" fmla="*/ 2254422 h 2254421"/>
                <a:gd name="connsiteX9" fmla="*/ 1463244 w 1910915"/>
                <a:gd name="connsiteY9" fmla="*/ 1761416 h 2254421"/>
                <a:gd name="connsiteX10" fmla="*/ 1904540 w 1910915"/>
                <a:gd name="connsiteY10" fmla="*/ 844537 h 225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10915" h="2254421">
                  <a:moveTo>
                    <a:pt x="1904540" y="844537"/>
                  </a:moveTo>
                  <a:cubicBezTo>
                    <a:pt x="1843200" y="320400"/>
                    <a:pt x="1368577" y="-54772"/>
                    <a:pt x="844440" y="6568"/>
                  </a:cubicBezTo>
                  <a:cubicBezTo>
                    <a:pt x="364215" y="62769"/>
                    <a:pt x="1649" y="468841"/>
                    <a:pt x="0" y="952341"/>
                  </a:cubicBezTo>
                  <a:lnTo>
                    <a:pt x="449652" y="952341"/>
                  </a:lnTo>
                  <a:cubicBezTo>
                    <a:pt x="449641" y="673066"/>
                    <a:pt x="676030" y="446658"/>
                    <a:pt x="955301" y="446647"/>
                  </a:cubicBezTo>
                  <a:cubicBezTo>
                    <a:pt x="1234577" y="446636"/>
                    <a:pt x="1460984" y="673024"/>
                    <a:pt x="1460996" y="952300"/>
                  </a:cubicBezTo>
                  <a:cubicBezTo>
                    <a:pt x="1461003" y="1126428"/>
                    <a:pt x="1371421" y="1288310"/>
                    <a:pt x="1223879" y="1380785"/>
                  </a:cubicBezTo>
                  <a:cubicBezTo>
                    <a:pt x="919393" y="1567083"/>
                    <a:pt x="732765" y="1897473"/>
                    <a:pt x="730385" y="2254422"/>
                  </a:cubicBezTo>
                  <a:lnTo>
                    <a:pt x="1180038" y="2254422"/>
                  </a:lnTo>
                  <a:cubicBezTo>
                    <a:pt x="1182904" y="2052191"/>
                    <a:pt x="1289993" y="1865772"/>
                    <a:pt x="1463244" y="1761416"/>
                  </a:cubicBezTo>
                  <a:cubicBezTo>
                    <a:pt x="1775157" y="1566739"/>
                    <a:pt x="1946969" y="1209760"/>
                    <a:pt x="1904540" y="844537"/>
                  </a:cubicBezTo>
                  <a:close/>
                </a:path>
              </a:pathLst>
            </a:custGeom>
            <a:grpFill/>
            <a:ln w="374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9" name="Friform 8">
              <a:extLst>
                <a:ext uri="{FF2B5EF4-FFF2-40B4-BE49-F238E27FC236}">
                  <a16:creationId xmlns:a16="http://schemas.microsoft.com/office/drawing/2014/main" id="{850F9273-DD32-A393-0239-705CA7B34893}"/>
                </a:ext>
              </a:extLst>
            </p:cNvPr>
            <p:cNvSpPr/>
            <p:nvPr/>
          </p:nvSpPr>
          <p:spPr>
            <a:xfrm>
              <a:off x="10125730" y="4415300"/>
              <a:ext cx="549594" cy="550014"/>
            </a:xfrm>
            <a:custGeom>
              <a:avLst/>
              <a:gdLst>
                <a:gd name="connsiteX0" fmla="*/ 469217 w 549594"/>
                <a:gd name="connsiteY0" fmla="*/ 80650 h 550014"/>
                <a:gd name="connsiteX1" fmla="*/ 469217 w 549594"/>
                <a:gd name="connsiteY1" fmla="*/ 80650 h 550014"/>
                <a:gd name="connsiteX2" fmla="*/ 80784 w 549594"/>
                <a:gd name="connsiteY2" fmla="*/ 80245 h 550014"/>
                <a:gd name="connsiteX3" fmla="*/ 80380 w 549594"/>
                <a:gd name="connsiteY3" fmla="*/ 80650 h 550014"/>
                <a:gd name="connsiteX4" fmla="*/ 21475 w 549594"/>
                <a:gd name="connsiteY4" fmla="*/ 168557 h 550014"/>
                <a:gd name="connsiteX5" fmla="*/ 4 w 549594"/>
                <a:gd name="connsiteY5" fmla="*/ 275761 h 550014"/>
                <a:gd name="connsiteX6" fmla="*/ 21550 w 549594"/>
                <a:gd name="connsiteY6" fmla="*/ 382479 h 550014"/>
                <a:gd name="connsiteX7" fmla="*/ 168287 w 549594"/>
                <a:gd name="connsiteY7" fmla="*/ 528429 h 550014"/>
                <a:gd name="connsiteX8" fmla="*/ 275454 w 549594"/>
                <a:gd name="connsiteY8" fmla="*/ 550012 h 550014"/>
                <a:gd name="connsiteX9" fmla="*/ 382171 w 549594"/>
                <a:gd name="connsiteY9" fmla="*/ 528466 h 550014"/>
                <a:gd name="connsiteX10" fmla="*/ 528009 w 549594"/>
                <a:gd name="connsiteY10" fmla="*/ 382591 h 550014"/>
                <a:gd name="connsiteX11" fmla="*/ 549592 w 549594"/>
                <a:gd name="connsiteY11" fmla="*/ 275874 h 550014"/>
                <a:gd name="connsiteX12" fmla="*/ 528084 w 549594"/>
                <a:gd name="connsiteY12" fmla="*/ 168669 h 550014"/>
                <a:gd name="connsiteX13" fmla="*/ 469217 w 549594"/>
                <a:gd name="connsiteY13" fmla="*/ 80650 h 55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9594" h="550014">
                  <a:moveTo>
                    <a:pt x="469217" y="80650"/>
                  </a:moveTo>
                  <a:lnTo>
                    <a:pt x="469217" y="80650"/>
                  </a:lnTo>
                  <a:cubicBezTo>
                    <a:pt x="362064" y="-26724"/>
                    <a:pt x="188161" y="-26907"/>
                    <a:pt x="80784" y="80245"/>
                  </a:cubicBezTo>
                  <a:cubicBezTo>
                    <a:pt x="80649" y="80380"/>
                    <a:pt x="80515" y="80515"/>
                    <a:pt x="80380" y="80650"/>
                  </a:cubicBezTo>
                  <a:cubicBezTo>
                    <a:pt x="55252" y="105871"/>
                    <a:pt x="35246" y="135725"/>
                    <a:pt x="21475" y="168557"/>
                  </a:cubicBezTo>
                  <a:cubicBezTo>
                    <a:pt x="7139" y="202472"/>
                    <a:pt x="-164" y="238942"/>
                    <a:pt x="4" y="275761"/>
                  </a:cubicBezTo>
                  <a:cubicBezTo>
                    <a:pt x="-202" y="312434"/>
                    <a:pt x="7131" y="348758"/>
                    <a:pt x="21550" y="382479"/>
                  </a:cubicBezTo>
                  <a:cubicBezTo>
                    <a:pt x="49571" y="448394"/>
                    <a:pt x="102222" y="500764"/>
                    <a:pt x="168287" y="528429"/>
                  </a:cubicBezTo>
                  <a:cubicBezTo>
                    <a:pt x="202194" y="542761"/>
                    <a:pt x="238642" y="550102"/>
                    <a:pt x="275454" y="550012"/>
                  </a:cubicBezTo>
                  <a:cubicBezTo>
                    <a:pt x="312123" y="550192"/>
                    <a:pt x="348444" y="542862"/>
                    <a:pt x="382171" y="528466"/>
                  </a:cubicBezTo>
                  <a:cubicBezTo>
                    <a:pt x="447768" y="500452"/>
                    <a:pt x="500014" y="448195"/>
                    <a:pt x="528009" y="382591"/>
                  </a:cubicBezTo>
                  <a:cubicBezTo>
                    <a:pt x="542420" y="348867"/>
                    <a:pt x="549764" y="312546"/>
                    <a:pt x="549592" y="275874"/>
                  </a:cubicBezTo>
                  <a:cubicBezTo>
                    <a:pt x="549731" y="239055"/>
                    <a:pt x="542413" y="202588"/>
                    <a:pt x="528084" y="168669"/>
                  </a:cubicBezTo>
                  <a:cubicBezTo>
                    <a:pt x="514324" y="135807"/>
                    <a:pt x="494333" y="105916"/>
                    <a:pt x="469217" y="80650"/>
                  </a:cubicBezTo>
                  <a:close/>
                </a:path>
              </a:pathLst>
            </a:custGeom>
            <a:grpFill/>
            <a:ln w="374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3436261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ørsmål fargevarian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fikk 13">
            <a:extLst>
              <a:ext uri="{FF2B5EF4-FFF2-40B4-BE49-F238E27FC236}">
                <a16:creationId xmlns:a16="http://schemas.microsoft.com/office/drawing/2014/main" id="{BDD0D87E-A6BD-10FE-28AE-F0F11EE7DF8C}"/>
              </a:ext>
            </a:extLst>
          </p:cNvPr>
          <p:cNvSpPr/>
          <p:nvPr/>
        </p:nvSpPr>
        <p:spPr>
          <a:xfrm>
            <a:off x="7984770" y="0"/>
            <a:ext cx="4207230" cy="6856173"/>
          </a:xfrm>
          <a:custGeom>
            <a:avLst/>
            <a:gdLst>
              <a:gd name="connsiteX0" fmla="*/ 4207231 w 4207230"/>
              <a:gd name="connsiteY0" fmla="*/ 0 h 6856173"/>
              <a:gd name="connsiteX1" fmla="*/ 4207231 w 4207230"/>
              <a:gd name="connsiteY1" fmla="*/ 6856174 h 6856173"/>
              <a:gd name="connsiteX2" fmla="*/ 37262 w 4207230"/>
              <a:gd name="connsiteY2" fmla="*/ 6856174 h 6856173"/>
              <a:gd name="connsiteX3" fmla="*/ 0 w 4207230"/>
              <a:gd name="connsiteY3" fmla="*/ 5926576 h 6856173"/>
              <a:gd name="connsiteX4" fmla="*/ 7391 w 4207230"/>
              <a:gd name="connsiteY4" fmla="*/ 5514106 h 6856173"/>
              <a:gd name="connsiteX5" fmla="*/ 136779 w 4207230"/>
              <a:gd name="connsiteY5" fmla="*/ 3972160 h 6856173"/>
              <a:gd name="connsiteX6" fmla="*/ 399212 w 4207230"/>
              <a:gd name="connsiteY6" fmla="*/ 2447111 h 6856173"/>
              <a:gd name="connsiteX7" fmla="*/ 1357579 w 4207230"/>
              <a:gd name="connsiteY7" fmla="*/ 0 h 6856173"/>
              <a:gd name="connsiteX8" fmla="*/ 4207231 w 4207230"/>
              <a:gd name="connsiteY8" fmla="*/ 0 h 685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07230" h="6856173">
                <a:moveTo>
                  <a:pt x="4207231" y="0"/>
                </a:moveTo>
                <a:lnTo>
                  <a:pt x="4207231" y="6856174"/>
                </a:lnTo>
                <a:lnTo>
                  <a:pt x="37262" y="6856174"/>
                </a:lnTo>
                <a:cubicBezTo>
                  <a:pt x="12497" y="6546993"/>
                  <a:pt x="0" y="6236746"/>
                  <a:pt x="0" y="5926576"/>
                </a:cubicBezTo>
                <a:cubicBezTo>
                  <a:pt x="0" y="5789035"/>
                  <a:pt x="2438" y="5651571"/>
                  <a:pt x="7391" y="5514106"/>
                </a:cubicBezTo>
                <a:cubicBezTo>
                  <a:pt x="26060" y="4997435"/>
                  <a:pt x="75895" y="4482514"/>
                  <a:pt x="136779" y="3972160"/>
                </a:cubicBezTo>
                <a:cubicBezTo>
                  <a:pt x="197815" y="3459751"/>
                  <a:pt x="282550" y="2949853"/>
                  <a:pt x="399212" y="2447111"/>
                </a:cubicBezTo>
                <a:cubicBezTo>
                  <a:pt x="628269" y="1459589"/>
                  <a:pt x="949833" y="639065"/>
                  <a:pt x="1357579" y="0"/>
                </a:cubicBezTo>
                <a:lnTo>
                  <a:pt x="4207231" y="0"/>
                </a:lnTo>
                <a:close/>
              </a:path>
            </a:pathLst>
          </a:custGeom>
          <a:solidFill>
            <a:schemeClr val="tx2"/>
          </a:solidFill>
          <a:ln w="7610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67018A3-B877-1C79-2914-B2925140A4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1423756"/>
            <a:ext cx="6549558" cy="4010487"/>
          </a:xfrm>
        </p:spPr>
        <p:txBody>
          <a:bodyPr anchor="ctr"/>
          <a:lstStyle/>
          <a:p>
            <a:r>
              <a:rPr lang="nb-NO" dirty="0"/>
              <a:t>Klikk for legge til spørsmål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F05F338-E9CC-95D4-42BD-646F870DDAFD}"/>
              </a:ext>
            </a:extLst>
          </p:cNvPr>
          <p:cNvGrpSpPr/>
          <p:nvPr/>
        </p:nvGrpSpPr>
        <p:grpSpPr>
          <a:xfrm>
            <a:off x="9438178" y="1895445"/>
            <a:ext cx="1910915" cy="3069869"/>
            <a:chOff x="9438178" y="1895445"/>
            <a:chExt cx="1910915" cy="3069869"/>
          </a:xfrm>
          <a:solidFill>
            <a:schemeClr val="accent1"/>
          </a:solidFill>
        </p:grpSpPr>
        <p:sp>
          <p:nvSpPr>
            <p:cNvPr id="8" name="Friform 7">
              <a:extLst>
                <a:ext uri="{FF2B5EF4-FFF2-40B4-BE49-F238E27FC236}">
                  <a16:creationId xmlns:a16="http://schemas.microsoft.com/office/drawing/2014/main" id="{4C407181-FE2A-313E-6EAC-38F21DEBC698}"/>
                </a:ext>
              </a:extLst>
            </p:cNvPr>
            <p:cNvSpPr/>
            <p:nvPr/>
          </p:nvSpPr>
          <p:spPr>
            <a:xfrm>
              <a:off x="9438178" y="1895445"/>
              <a:ext cx="1910915" cy="2254421"/>
            </a:xfrm>
            <a:custGeom>
              <a:avLst/>
              <a:gdLst>
                <a:gd name="connsiteX0" fmla="*/ 1904540 w 1910915"/>
                <a:gd name="connsiteY0" fmla="*/ 844537 h 2254421"/>
                <a:gd name="connsiteX1" fmla="*/ 844440 w 1910915"/>
                <a:gd name="connsiteY1" fmla="*/ 6568 h 2254421"/>
                <a:gd name="connsiteX2" fmla="*/ 0 w 1910915"/>
                <a:gd name="connsiteY2" fmla="*/ 952341 h 2254421"/>
                <a:gd name="connsiteX3" fmla="*/ 449652 w 1910915"/>
                <a:gd name="connsiteY3" fmla="*/ 952341 h 2254421"/>
                <a:gd name="connsiteX4" fmla="*/ 955301 w 1910915"/>
                <a:gd name="connsiteY4" fmla="*/ 446647 h 2254421"/>
                <a:gd name="connsiteX5" fmla="*/ 1460996 w 1910915"/>
                <a:gd name="connsiteY5" fmla="*/ 952300 h 2254421"/>
                <a:gd name="connsiteX6" fmla="*/ 1223879 w 1910915"/>
                <a:gd name="connsiteY6" fmla="*/ 1380785 h 2254421"/>
                <a:gd name="connsiteX7" fmla="*/ 730385 w 1910915"/>
                <a:gd name="connsiteY7" fmla="*/ 2254422 h 2254421"/>
                <a:gd name="connsiteX8" fmla="*/ 1180038 w 1910915"/>
                <a:gd name="connsiteY8" fmla="*/ 2254422 h 2254421"/>
                <a:gd name="connsiteX9" fmla="*/ 1463244 w 1910915"/>
                <a:gd name="connsiteY9" fmla="*/ 1761416 h 2254421"/>
                <a:gd name="connsiteX10" fmla="*/ 1904540 w 1910915"/>
                <a:gd name="connsiteY10" fmla="*/ 844537 h 225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10915" h="2254421">
                  <a:moveTo>
                    <a:pt x="1904540" y="844537"/>
                  </a:moveTo>
                  <a:cubicBezTo>
                    <a:pt x="1843200" y="320400"/>
                    <a:pt x="1368577" y="-54772"/>
                    <a:pt x="844440" y="6568"/>
                  </a:cubicBezTo>
                  <a:cubicBezTo>
                    <a:pt x="364215" y="62769"/>
                    <a:pt x="1649" y="468841"/>
                    <a:pt x="0" y="952341"/>
                  </a:cubicBezTo>
                  <a:lnTo>
                    <a:pt x="449652" y="952341"/>
                  </a:lnTo>
                  <a:cubicBezTo>
                    <a:pt x="449641" y="673066"/>
                    <a:pt x="676030" y="446658"/>
                    <a:pt x="955301" y="446647"/>
                  </a:cubicBezTo>
                  <a:cubicBezTo>
                    <a:pt x="1234577" y="446636"/>
                    <a:pt x="1460984" y="673024"/>
                    <a:pt x="1460996" y="952300"/>
                  </a:cubicBezTo>
                  <a:cubicBezTo>
                    <a:pt x="1461003" y="1126428"/>
                    <a:pt x="1371421" y="1288310"/>
                    <a:pt x="1223879" y="1380785"/>
                  </a:cubicBezTo>
                  <a:cubicBezTo>
                    <a:pt x="919393" y="1567083"/>
                    <a:pt x="732765" y="1897473"/>
                    <a:pt x="730385" y="2254422"/>
                  </a:cubicBezTo>
                  <a:lnTo>
                    <a:pt x="1180038" y="2254422"/>
                  </a:lnTo>
                  <a:cubicBezTo>
                    <a:pt x="1182904" y="2052191"/>
                    <a:pt x="1289993" y="1865772"/>
                    <a:pt x="1463244" y="1761416"/>
                  </a:cubicBezTo>
                  <a:cubicBezTo>
                    <a:pt x="1775157" y="1566739"/>
                    <a:pt x="1946969" y="1209760"/>
                    <a:pt x="1904540" y="844537"/>
                  </a:cubicBezTo>
                  <a:close/>
                </a:path>
              </a:pathLst>
            </a:custGeom>
            <a:grpFill/>
            <a:ln w="374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9" name="Friform 8">
              <a:extLst>
                <a:ext uri="{FF2B5EF4-FFF2-40B4-BE49-F238E27FC236}">
                  <a16:creationId xmlns:a16="http://schemas.microsoft.com/office/drawing/2014/main" id="{850F9273-DD32-A393-0239-705CA7B34893}"/>
                </a:ext>
              </a:extLst>
            </p:cNvPr>
            <p:cNvSpPr/>
            <p:nvPr/>
          </p:nvSpPr>
          <p:spPr>
            <a:xfrm>
              <a:off x="10125730" y="4415300"/>
              <a:ext cx="549594" cy="550014"/>
            </a:xfrm>
            <a:custGeom>
              <a:avLst/>
              <a:gdLst>
                <a:gd name="connsiteX0" fmla="*/ 469217 w 549594"/>
                <a:gd name="connsiteY0" fmla="*/ 80650 h 550014"/>
                <a:gd name="connsiteX1" fmla="*/ 469217 w 549594"/>
                <a:gd name="connsiteY1" fmla="*/ 80650 h 550014"/>
                <a:gd name="connsiteX2" fmla="*/ 80784 w 549594"/>
                <a:gd name="connsiteY2" fmla="*/ 80245 h 550014"/>
                <a:gd name="connsiteX3" fmla="*/ 80380 w 549594"/>
                <a:gd name="connsiteY3" fmla="*/ 80650 h 550014"/>
                <a:gd name="connsiteX4" fmla="*/ 21475 w 549594"/>
                <a:gd name="connsiteY4" fmla="*/ 168557 h 550014"/>
                <a:gd name="connsiteX5" fmla="*/ 4 w 549594"/>
                <a:gd name="connsiteY5" fmla="*/ 275761 h 550014"/>
                <a:gd name="connsiteX6" fmla="*/ 21550 w 549594"/>
                <a:gd name="connsiteY6" fmla="*/ 382479 h 550014"/>
                <a:gd name="connsiteX7" fmla="*/ 168287 w 549594"/>
                <a:gd name="connsiteY7" fmla="*/ 528429 h 550014"/>
                <a:gd name="connsiteX8" fmla="*/ 275454 w 549594"/>
                <a:gd name="connsiteY8" fmla="*/ 550012 h 550014"/>
                <a:gd name="connsiteX9" fmla="*/ 382171 w 549594"/>
                <a:gd name="connsiteY9" fmla="*/ 528466 h 550014"/>
                <a:gd name="connsiteX10" fmla="*/ 528009 w 549594"/>
                <a:gd name="connsiteY10" fmla="*/ 382591 h 550014"/>
                <a:gd name="connsiteX11" fmla="*/ 549592 w 549594"/>
                <a:gd name="connsiteY11" fmla="*/ 275874 h 550014"/>
                <a:gd name="connsiteX12" fmla="*/ 528084 w 549594"/>
                <a:gd name="connsiteY12" fmla="*/ 168669 h 550014"/>
                <a:gd name="connsiteX13" fmla="*/ 469217 w 549594"/>
                <a:gd name="connsiteY13" fmla="*/ 80650 h 55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9594" h="550014">
                  <a:moveTo>
                    <a:pt x="469217" y="80650"/>
                  </a:moveTo>
                  <a:lnTo>
                    <a:pt x="469217" y="80650"/>
                  </a:lnTo>
                  <a:cubicBezTo>
                    <a:pt x="362064" y="-26724"/>
                    <a:pt x="188161" y="-26907"/>
                    <a:pt x="80784" y="80245"/>
                  </a:cubicBezTo>
                  <a:cubicBezTo>
                    <a:pt x="80649" y="80380"/>
                    <a:pt x="80515" y="80515"/>
                    <a:pt x="80380" y="80650"/>
                  </a:cubicBezTo>
                  <a:cubicBezTo>
                    <a:pt x="55252" y="105871"/>
                    <a:pt x="35246" y="135725"/>
                    <a:pt x="21475" y="168557"/>
                  </a:cubicBezTo>
                  <a:cubicBezTo>
                    <a:pt x="7139" y="202472"/>
                    <a:pt x="-164" y="238942"/>
                    <a:pt x="4" y="275761"/>
                  </a:cubicBezTo>
                  <a:cubicBezTo>
                    <a:pt x="-202" y="312434"/>
                    <a:pt x="7131" y="348758"/>
                    <a:pt x="21550" y="382479"/>
                  </a:cubicBezTo>
                  <a:cubicBezTo>
                    <a:pt x="49571" y="448394"/>
                    <a:pt x="102222" y="500764"/>
                    <a:pt x="168287" y="528429"/>
                  </a:cubicBezTo>
                  <a:cubicBezTo>
                    <a:pt x="202194" y="542761"/>
                    <a:pt x="238642" y="550102"/>
                    <a:pt x="275454" y="550012"/>
                  </a:cubicBezTo>
                  <a:cubicBezTo>
                    <a:pt x="312123" y="550192"/>
                    <a:pt x="348444" y="542862"/>
                    <a:pt x="382171" y="528466"/>
                  </a:cubicBezTo>
                  <a:cubicBezTo>
                    <a:pt x="447768" y="500452"/>
                    <a:pt x="500014" y="448195"/>
                    <a:pt x="528009" y="382591"/>
                  </a:cubicBezTo>
                  <a:cubicBezTo>
                    <a:pt x="542420" y="348867"/>
                    <a:pt x="549764" y="312546"/>
                    <a:pt x="549592" y="275874"/>
                  </a:cubicBezTo>
                  <a:cubicBezTo>
                    <a:pt x="549731" y="239055"/>
                    <a:pt x="542413" y="202588"/>
                    <a:pt x="528084" y="168669"/>
                  </a:cubicBezTo>
                  <a:cubicBezTo>
                    <a:pt x="514324" y="135807"/>
                    <a:pt x="494333" y="105916"/>
                    <a:pt x="469217" y="80650"/>
                  </a:cubicBezTo>
                  <a:close/>
                </a:path>
              </a:pathLst>
            </a:custGeom>
            <a:grpFill/>
            <a:ln w="374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7670809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ly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k 16">
            <a:extLst>
              <a:ext uri="{FF2B5EF4-FFF2-40B4-BE49-F238E27FC236}">
                <a16:creationId xmlns:a16="http://schemas.microsoft.com/office/drawing/2014/main" id="{D81B1D6F-E0CB-3141-D0BA-86AB61B10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73751" y="584090"/>
            <a:ext cx="7244499" cy="6000860"/>
          </a:xfrm>
          <a:prstGeom prst="rect">
            <a:avLst/>
          </a:prstGeom>
        </p:spPr>
      </p:pic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1CBD527-9284-108E-E105-A6BD3F59E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AAB7-7C64-4646-8603-56D1DDDDF336}" type="datetime1">
              <a:rPr lang="nb-NO" smtClean="0"/>
              <a:t>23.12.2025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8E49DE0-F9DB-CA35-A958-90A017453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07D8F04-EDE7-36A0-3A9E-FE530059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90FBE6BD-E346-B56E-A008-FDA9D62608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30493" y="1250577"/>
            <a:ext cx="6731014" cy="3631986"/>
          </a:xfrm>
        </p:spPr>
        <p:txBody>
          <a:bodyPr anchor="ctr"/>
          <a:lstStyle>
            <a:lvl1pPr marL="0" indent="0" algn="ctr">
              <a:buNone/>
              <a:defRPr i="1"/>
            </a:lvl1pPr>
            <a:lvl2pPr algn="ctr">
              <a:defRPr i="1"/>
            </a:lvl2pPr>
            <a:lvl3pPr algn="ctr">
              <a:defRPr i="1"/>
            </a:lvl3pPr>
            <a:lvl4pPr algn="ctr">
              <a:defRPr i="1"/>
            </a:lvl4pPr>
            <a:lvl5pPr algn="ctr">
              <a:defRPr i="1"/>
            </a:lvl5pPr>
          </a:lstStyle>
          <a:p>
            <a:pPr lvl="0"/>
            <a:r>
              <a:rPr lang="nb-NO" dirty="0"/>
              <a:t>Klikk for å legge til sitat</a:t>
            </a:r>
          </a:p>
        </p:txBody>
      </p:sp>
      <p:sp>
        <p:nvSpPr>
          <p:cNvPr id="15" name="Plassholder for tekst 15">
            <a:extLst>
              <a:ext uri="{FF2B5EF4-FFF2-40B4-BE49-F238E27FC236}">
                <a16:creationId xmlns:a16="http://schemas.microsoft.com/office/drawing/2014/main" id="{D605E775-0A7D-7240-AFA0-30869364AA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78603" y="5411881"/>
            <a:ext cx="5339647" cy="415150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latin typeface="+mn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dirty="0"/>
              <a:t>Navn</a:t>
            </a:r>
          </a:p>
        </p:txBody>
      </p:sp>
    </p:spTree>
    <p:extLst>
      <p:ext uri="{BB962C8B-B14F-4D97-AF65-F5344CB8AC3E}">
        <p14:creationId xmlns:p14="http://schemas.microsoft.com/office/powerpoint/2010/main" val="4075139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fargevaria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k 16">
            <a:extLst>
              <a:ext uri="{FF2B5EF4-FFF2-40B4-BE49-F238E27FC236}">
                <a16:creationId xmlns:a16="http://schemas.microsoft.com/office/drawing/2014/main" id="{D81B1D6F-E0CB-3141-D0BA-86AB61B10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79666" y="593889"/>
            <a:ext cx="7232669" cy="5991061"/>
          </a:xfrm>
          <a:prstGeom prst="rect">
            <a:avLst/>
          </a:prstGeom>
        </p:spPr>
      </p:pic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1CBD527-9284-108E-E105-A6BD3F59E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AAB7-7C64-4646-8603-56D1DDDDF336}" type="datetime1">
              <a:rPr lang="nb-NO" smtClean="0"/>
              <a:t>23.12.2025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8E49DE0-F9DB-CA35-A958-90A017453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07D8F04-EDE7-36A0-3A9E-FE530059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90FBE6BD-E346-B56E-A008-FDA9D62608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75284" y="1250577"/>
            <a:ext cx="6641432" cy="3631986"/>
          </a:xfrm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algn="ctr">
              <a:defRPr i="1"/>
            </a:lvl2pPr>
            <a:lvl3pPr algn="ctr">
              <a:defRPr i="1"/>
            </a:lvl3pPr>
            <a:lvl4pPr algn="ctr">
              <a:defRPr i="1"/>
            </a:lvl4pPr>
            <a:lvl5pPr algn="ctr">
              <a:defRPr i="1"/>
            </a:lvl5pPr>
          </a:lstStyle>
          <a:p>
            <a:pPr lvl="0"/>
            <a:r>
              <a:rPr lang="nb-NO" dirty="0"/>
              <a:t>Klikk for å legge til sitat</a:t>
            </a:r>
          </a:p>
        </p:txBody>
      </p:sp>
      <p:sp>
        <p:nvSpPr>
          <p:cNvPr id="15" name="Plassholder for tekst 15">
            <a:extLst>
              <a:ext uri="{FF2B5EF4-FFF2-40B4-BE49-F238E27FC236}">
                <a16:creationId xmlns:a16="http://schemas.microsoft.com/office/drawing/2014/main" id="{D605E775-0A7D-7240-AFA0-30869364AA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72688" y="5411881"/>
            <a:ext cx="5339647" cy="415150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latin typeface="+mn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dirty="0"/>
              <a:t>Navn</a:t>
            </a:r>
          </a:p>
        </p:txBody>
      </p:sp>
    </p:spTree>
    <p:extLst>
      <p:ext uri="{BB962C8B-B14F-4D97-AF65-F5344CB8AC3E}">
        <p14:creationId xmlns:p14="http://schemas.microsoft.com/office/powerpoint/2010/main" val="504201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 fargevarian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9185E0-A32B-4907-9A3B-B25022E33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614" y="3778250"/>
            <a:ext cx="6764711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D8ABBB-532B-9649-E75E-641FB4D5E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AAB7-7C64-4646-8603-56D1DDDDF336}" type="datetime1">
              <a:rPr lang="nb-NO" smtClean="0"/>
              <a:t>23.12.2025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50059FF-1E93-C76F-D471-26659FE59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0505847-7475-05CA-F6D3-463B0FD9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‹#›</a:t>
            </a:fld>
            <a:endParaRPr lang="nb-NO"/>
          </a:p>
        </p:txBody>
      </p:sp>
      <p:pic>
        <p:nvPicPr>
          <p:cNvPr id="21" name="Grafikk 20">
            <a:extLst>
              <a:ext uri="{FF2B5EF4-FFF2-40B4-BE49-F238E27FC236}">
                <a16:creationId xmlns:a16="http://schemas.microsoft.com/office/drawing/2014/main" id="{824B3DF8-D11E-4285-6E11-7C9E34217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79150" y="5668606"/>
            <a:ext cx="2125475" cy="497244"/>
          </a:xfrm>
          <a:prstGeom prst="rect">
            <a:avLst/>
          </a:prstGeom>
        </p:spPr>
      </p:pic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703F1D88-786C-E5B0-155E-9679642809E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0449533" cy="6165850"/>
          </a:xfrm>
          <a:custGeom>
            <a:avLst/>
            <a:gdLst>
              <a:gd name="connsiteX0" fmla="*/ 0 w 7368481"/>
              <a:gd name="connsiteY0" fmla="*/ 0 h 4347845"/>
              <a:gd name="connsiteX1" fmla="*/ 7367651 w 7368481"/>
              <a:gd name="connsiteY1" fmla="*/ 0 h 4347845"/>
              <a:gd name="connsiteX2" fmla="*/ 7368413 w 7368481"/>
              <a:gd name="connsiteY2" fmla="*/ 237011 h 4347845"/>
              <a:gd name="connsiteX3" fmla="*/ 7362647 w 7368481"/>
              <a:gd name="connsiteY3" fmla="*/ 631620 h 4347845"/>
              <a:gd name="connsiteX4" fmla="*/ 7267516 w 7368481"/>
              <a:gd name="connsiteY4" fmla="*/ 1351428 h 4347845"/>
              <a:gd name="connsiteX5" fmla="*/ 7266949 w 7368481"/>
              <a:gd name="connsiteY5" fmla="*/ 1353577 h 4347845"/>
              <a:gd name="connsiteX6" fmla="*/ 7095900 w 7368481"/>
              <a:gd name="connsiteY6" fmla="*/ 1785040 h 4347845"/>
              <a:gd name="connsiteX7" fmla="*/ 6895942 w 7368481"/>
              <a:gd name="connsiteY7" fmla="*/ 2050874 h 4347845"/>
              <a:gd name="connsiteX8" fmla="*/ 5648523 w 7368481"/>
              <a:gd name="connsiteY8" fmla="*/ 2540607 h 4347845"/>
              <a:gd name="connsiteX9" fmla="*/ 3048075 w 7368481"/>
              <a:gd name="connsiteY9" fmla="*/ 2540607 h 4347845"/>
              <a:gd name="connsiteX10" fmla="*/ 982588 w 7368481"/>
              <a:gd name="connsiteY10" fmla="*/ 2763139 h 4347845"/>
              <a:gd name="connsiteX11" fmla="*/ 580503 w 7368481"/>
              <a:gd name="connsiteY11" fmla="*/ 3098773 h 4347845"/>
              <a:gd name="connsiteX12" fmla="*/ 348196 w 7368481"/>
              <a:gd name="connsiteY12" fmla="*/ 4288695 h 4347845"/>
              <a:gd name="connsiteX13" fmla="*/ 396905 w 7368481"/>
              <a:gd name="connsiteY13" fmla="*/ 4347845 h 4347845"/>
              <a:gd name="connsiteX14" fmla="*/ 6450 w 7368481"/>
              <a:gd name="connsiteY14" fmla="*/ 3965313 h 4347845"/>
              <a:gd name="connsiteX15" fmla="*/ 0 w 7368481"/>
              <a:gd name="connsiteY15" fmla="*/ 3957516 h 4347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368481" h="4347845">
                <a:moveTo>
                  <a:pt x="0" y="0"/>
                </a:moveTo>
                <a:lnTo>
                  <a:pt x="7367651" y="0"/>
                </a:lnTo>
                <a:cubicBezTo>
                  <a:pt x="7367944" y="79004"/>
                  <a:pt x="7368198" y="158008"/>
                  <a:pt x="7368413" y="237011"/>
                </a:cubicBezTo>
                <a:cubicBezTo>
                  <a:pt x="7368745" y="364945"/>
                  <a:pt x="7368022" y="497550"/>
                  <a:pt x="7362647" y="631620"/>
                </a:cubicBezTo>
                <a:cubicBezTo>
                  <a:pt x="7352972" y="873008"/>
                  <a:pt x="7328226" y="1119165"/>
                  <a:pt x="7267516" y="1351428"/>
                </a:cubicBezTo>
                <a:cubicBezTo>
                  <a:pt x="7267340" y="1352151"/>
                  <a:pt x="7267144" y="1352854"/>
                  <a:pt x="7266949" y="1353577"/>
                </a:cubicBezTo>
                <a:cubicBezTo>
                  <a:pt x="7227211" y="1505058"/>
                  <a:pt x="7172130" y="1650598"/>
                  <a:pt x="7095900" y="1785040"/>
                </a:cubicBezTo>
                <a:cubicBezTo>
                  <a:pt x="7041034" y="1881845"/>
                  <a:pt x="6973912" y="1971460"/>
                  <a:pt x="6895942" y="2050874"/>
                </a:cubicBezTo>
                <a:cubicBezTo>
                  <a:pt x="6610157" y="2342013"/>
                  <a:pt x="6194155" y="2505258"/>
                  <a:pt x="5648523" y="2540607"/>
                </a:cubicBezTo>
                <a:lnTo>
                  <a:pt x="3048075" y="2540607"/>
                </a:lnTo>
                <a:cubicBezTo>
                  <a:pt x="2001786" y="2540607"/>
                  <a:pt x="1314502" y="2614745"/>
                  <a:pt x="982588" y="2763139"/>
                </a:cubicBezTo>
                <a:cubicBezTo>
                  <a:pt x="740645" y="2872333"/>
                  <a:pt x="615588" y="3051875"/>
                  <a:pt x="580503" y="3098773"/>
                </a:cubicBezTo>
                <a:cubicBezTo>
                  <a:pt x="305566" y="3446053"/>
                  <a:pt x="168019" y="4014693"/>
                  <a:pt x="348196" y="4288695"/>
                </a:cubicBezTo>
                <a:cubicBezTo>
                  <a:pt x="362426" y="4310327"/>
                  <a:pt x="378630" y="4330141"/>
                  <a:pt x="396905" y="4347845"/>
                </a:cubicBezTo>
                <a:cubicBezTo>
                  <a:pt x="252576" y="4234626"/>
                  <a:pt x="123708" y="4105890"/>
                  <a:pt x="6450" y="3965313"/>
                </a:cubicBezTo>
                <a:cubicBezTo>
                  <a:pt x="4281" y="3962714"/>
                  <a:pt x="2131" y="3960135"/>
                  <a:pt x="0" y="3957516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2175369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n bilde i element ly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2">
            <a:extLst>
              <a:ext uri="{FF2B5EF4-FFF2-40B4-BE49-F238E27FC236}">
                <a16:creationId xmlns:a16="http://schemas.microsoft.com/office/drawing/2014/main" id="{44A09023-76D1-C5AF-2A78-3352C788EE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85407" y="603315"/>
            <a:ext cx="7221187" cy="5980330"/>
          </a:xfrm>
          <a:custGeom>
            <a:avLst/>
            <a:gdLst>
              <a:gd name="connsiteX0" fmla="*/ 4325552 w 7460876"/>
              <a:gd name="connsiteY0" fmla="*/ 0 h 6178832"/>
              <a:gd name="connsiteX1" fmla="*/ 7314867 w 7460876"/>
              <a:gd name="connsiteY1" fmla="*/ 0 h 6178832"/>
              <a:gd name="connsiteX2" fmla="*/ 7388731 w 7460876"/>
              <a:gd name="connsiteY2" fmla="*/ 395697 h 6178832"/>
              <a:gd name="connsiteX3" fmla="*/ 7458956 w 7460876"/>
              <a:gd name="connsiteY3" fmla="*/ 1756445 h 6178832"/>
              <a:gd name="connsiteX4" fmla="*/ 7460822 w 7460876"/>
              <a:gd name="connsiteY4" fmla="*/ 2284693 h 6178832"/>
              <a:gd name="connsiteX5" fmla="*/ 7455319 w 7460876"/>
              <a:gd name="connsiteY5" fmla="*/ 2658485 h 6178832"/>
              <a:gd name="connsiteX6" fmla="*/ 7455412 w 7460876"/>
              <a:gd name="connsiteY6" fmla="*/ 2658485 h 6178832"/>
              <a:gd name="connsiteX7" fmla="*/ 7202673 w 7460876"/>
              <a:gd name="connsiteY7" fmla="*/ 3751148 h 6178832"/>
              <a:gd name="connsiteX8" fmla="*/ 7013166 w 7460876"/>
              <a:gd name="connsiteY8" fmla="*/ 4002920 h 6178832"/>
              <a:gd name="connsiteX9" fmla="*/ 5831261 w 7460876"/>
              <a:gd name="connsiteY9" fmla="*/ 4466851 h 6178832"/>
              <a:gd name="connsiteX10" fmla="*/ 3367289 w 7460876"/>
              <a:gd name="connsiteY10" fmla="*/ 4466851 h 6178832"/>
              <a:gd name="connsiteX11" fmla="*/ 1410194 w 7460876"/>
              <a:gd name="connsiteY11" fmla="*/ 4677609 h 6178832"/>
              <a:gd name="connsiteX12" fmla="*/ 1029220 w 7460876"/>
              <a:gd name="connsiteY12" fmla="*/ 4995564 h 6178832"/>
              <a:gd name="connsiteX13" fmla="*/ 855287 w 7460876"/>
              <a:gd name="connsiteY13" fmla="*/ 6178832 h 6178832"/>
              <a:gd name="connsiteX14" fmla="*/ 485318 w 7460876"/>
              <a:gd name="connsiteY14" fmla="*/ 5816506 h 6178832"/>
              <a:gd name="connsiteX15" fmla="*/ 10990 w 7460876"/>
              <a:gd name="connsiteY15" fmla="*/ 4277997 h 6178832"/>
              <a:gd name="connsiteX16" fmla="*/ 80656 w 7460876"/>
              <a:gd name="connsiteY16" fmla="*/ 2859642 h 6178832"/>
              <a:gd name="connsiteX17" fmla="*/ 462096 w 7460876"/>
              <a:gd name="connsiteY17" fmla="*/ 1600684 h 6178832"/>
              <a:gd name="connsiteX18" fmla="*/ 668671 w 7460876"/>
              <a:gd name="connsiteY18" fmla="*/ 1282075 h 6178832"/>
              <a:gd name="connsiteX19" fmla="*/ 4325552 w 7460876"/>
              <a:gd name="connsiteY19" fmla="*/ 0 h 617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60876" h="6178832">
                <a:moveTo>
                  <a:pt x="4325552" y="0"/>
                </a:moveTo>
                <a:lnTo>
                  <a:pt x="7314867" y="0"/>
                </a:lnTo>
                <a:cubicBezTo>
                  <a:pt x="7340701" y="48099"/>
                  <a:pt x="7362897" y="181209"/>
                  <a:pt x="7388731" y="395697"/>
                </a:cubicBezTo>
                <a:cubicBezTo>
                  <a:pt x="7438439" y="808731"/>
                  <a:pt x="7456439" y="1120628"/>
                  <a:pt x="7458956" y="1756445"/>
                </a:cubicBezTo>
                <a:cubicBezTo>
                  <a:pt x="7459609" y="1932528"/>
                  <a:pt x="7460355" y="2108611"/>
                  <a:pt x="7460822" y="2284693"/>
                </a:cubicBezTo>
                <a:cubicBezTo>
                  <a:pt x="7461102" y="2405873"/>
                  <a:pt x="7460449" y="2531526"/>
                  <a:pt x="7455319" y="2658485"/>
                </a:cubicBezTo>
                <a:lnTo>
                  <a:pt x="7455412" y="2658485"/>
                </a:lnTo>
                <a:cubicBezTo>
                  <a:pt x="7440211" y="3037029"/>
                  <a:pt x="7385933" y="3427972"/>
                  <a:pt x="7202673" y="3751148"/>
                </a:cubicBezTo>
                <a:cubicBezTo>
                  <a:pt x="7150633" y="3842871"/>
                  <a:pt x="7087122" y="3927696"/>
                  <a:pt x="7013166" y="4002920"/>
                </a:cubicBezTo>
                <a:cubicBezTo>
                  <a:pt x="6742428" y="4278743"/>
                  <a:pt x="6348211" y="4433386"/>
                  <a:pt x="5831261" y="4466851"/>
                </a:cubicBezTo>
                <a:lnTo>
                  <a:pt x="3367289" y="4466851"/>
                </a:lnTo>
                <a:cubicBezTo>
                  <a:pt x="2375918" y="4466851"/>
                  <a:pt x="1724672" y="4537041"/>
                  <a:pt x="1410194" y="4677609"/>
                </a:cubicBezTo>
                <a:cubicBezTo>
                  <a:pt x="1180957" y="4781077"/>
                  <a:pt x="1062421" y="4951101"/>
                  <a:pt x="1029220" y="4995564"/>
                </a:cubicBezTo>
                <a:cubicBezTo>
                  <a:pt x="748129" y="5350526"/>
                  <a:pt x="618589" y="5949617"/>
                  <a:pt x="855287" y="6178832"/>
                </a:cubicBezTo>
                <a:cubicBezTo>
                  <a:pt x="718566" y="6071542"/>
                  <a:pt x="596393" y="5949617"/>
                  <a:pt x="485318" y="5816506"/>
                </a:cubicBezTo>
                <a:cubicBezTo>
                  <a:pt x="133256" y="5394523"/>
                  <a:pt x="42046" y="4809881"/>
                  <a:pt x="10990" y="4277997"/>
                </a:cubicBezTo>
                <a:cubicBezTo>
                  <a:pt x="-16709" y="3804560"/>
                  <a:pt x="8471" y="3328139"/>
                  <a:pt x="80656" y="2859642"/>
                </a:cubicBezTo>
                <a:cubicBezTo>
                  <a:pt x="147338" y="2427032"/>
                  <a:pt x="255801" y="1989482"/>
                  <a:pt x="462096" y="1600684"/>
                </a:cubicBezTo>
                <a:cubicBezTo>
                  <a:pt x="521504" y="1488733"/>
                  <a:pt x="589585" y="1381163"/>
                  <a:pt x="668671" y="1282075"/>
                </a:cubicBezTo>
                <a:cubicBezTo>
                  <a:pt x="1351439" y="427390"/>
                  <a:pt x="2570275" y="0"/>
                  <a:pt x="4325552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2054423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n bilde i element mø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2E9655E1-C7EA-4EA6-8C8F-59350E41B7C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85407" y="603315"/>
            <a:ext cx="7221187" cy="5980330"/>
          </a:xfrm>
          <a:custGeom>
            <a:avLst/>
            <a:gdLst>
              <a:gd name="connsiteX0" fmla="*/ 4325552 w 7460876"/>
              <a:gd name="connsiteY0" fmla="*/ 0 h 6178832"/>
              <a:gd name="connsiteX1" fmla="*/ 7314867 w 7460876"/>
              <a:gd name="connsiteY1" fmla="*/ 0 h 6178832"/>
              <a:gd name="connsiteX2" fmla="*/ 7388731 w 7460876"/>
              <a:gd name="connsiteY2" fmla="*/ 395697 h 6178832"/>
              <a:gd name="connsiteX3" fmla="*/ 7458956 w 7460876"/>
              <a:gd name="connsiteY3" fmla="*/ 1756445 h 6178832"/>
              <a:gd name="connsiteX4" fmla="*/ 7460822 w 7460876"/>
              <a:gd name="connsiteY4" fmla="*/ 2284693 h 6178832"/>
              <a:gd name="connsiteX5" fmla="*/ 7455319 w 7460876"/>
              <a:gd name="connsiteY5" fmla="*/ 2658485 h 6178832"/>
              <a:gd name="connsiteX6" fmla="*/ 7455412 w 7460876"/>
              <a:gd name="connsiteY6" fmla="*/ 2658485 h 6178832"/>
              <a:gd name="connsiteX7" fmla="*/ 7202673 w 7460876"/>
              <a:gd name="connsiteY7" fmla="*/ 3751148 h 6178832"/>
              <a:gd name="connsiteX8" fmla="*/ 7013166 w 7460876"/>
              <a:gd name="connsiteY8" fmla="*/ 4002920 h 6178832"/>
              <a:gd name="connsiteX9" fmla="*/ 5831261 w 7460876"/>
              <a:gd name="connsiteY9" fmla="*/ 4466851 h 6178832"/>
              <a:gd name="connsiteX10" fmla="*/ 3367289 w 7460876"/>
              <a:gd name="connsiteY10" fmla="*/ 4466851 h 6178832"/>
              <a:gd name="connsiteX11" fmla="*/ 1410194 w 7460876"/>
              <a:gd name="connsiteY11" fmla="*/ 4677609 h 6178832"/>
              <a:gd name="connsiteX12" fmla="*/ 1029220 w 7460876"/>
              <a:gd name="connsiteY12" fmla="*/ 4995564 h 6178832"/>
              <a:gd name="connsiteX13" fmla="*/ 855287 w 7460876"/>
              <a:gd name="connsiteY13" fmla="*/ 6178832 h 6178832"/>
              <a:gd name="connsiteX14" fmla="*/ 485318 w 7460876"/>
              <a:gd name="connsiteY14" fmla="*/ 5816506 h 6178832"/>
              <a:gd name="connsiteX15" fmla="*/ 10990 w 7460876"/>
              <a:gd name="connsiteY15" fmla="*/ 4277997 h 6178832"/>
              <a:gd name="connsiteX16" fmla="*/ 80656 w 7460876"/>
              <a:gd name="connsiteY16" fmla="*/ 2859642 h 6178832"/>
              <a:gd name="connsiteX17" fmla="*/ 462096 w 7460876"/>
              <a:gd name="connsiteY17" fmla="*/ 1600684 h 6178832"/>
              <a:gd name="connsiteX18" fmla="*/ 668671 w 7460876"/>
              <a:gd name="connsiteY18" fmla="*/ 1282075 h 6178832"/>
              <a:gd name="connsiteX19" fmla="*/ 4325552 w 7460876"/>
              <a:gd name="connsiteY19" fmla="*/ 0 h 617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60876" h="6178832">
                <a:moveTo>
                  <a:pt x="4325552" y="0"/>
                </a:moveTo>
                <a:lnTo>
                  <a:pt x="7314867" y="0"/>
                </a:lnTo>
                <a:cubicBezTo>
                  <a:pt x="7340701" y="48099"/>
                  <a:pt x="7362897" y="181209"/>
                  <a:pt x="7388731" y="395697"/>
                </a:cubicBezTo>
                <a:cubicBezTo>
                  <a:pt x="7438439" y="808731"/>
                  <a:pt x="7456439" y="1120628"/>
                  <a:pt x="7458956" y="1756445"/>
                </a:cubicBezTo>
                <a:cubicBezTo>
                  <a:pt x="7459609" y="1932528"/>
                  <a:pt x="7460355" y="2108611"/>
                  <a:pt x="7460822" y="2284693"/>
                </a:cubicBezTo>
                <a:cubicBezTo>
                  <a:pt x="7461102" y="2405873"/>
                  <a:pt x="7460449" y="2531526"/>
                  <a:pt x="7455319" y="2658485"/>
                </a:cubicBezTo>
                <a:lnTo>
                  <a:pt x="7455412" y="2658485"/>
                </a:lnTo>
                <a:cubicBezTo>
                  <a:pt x="7440211" y="3037029"/>
                  <a:pt x="7385933" y="3427972"/>
                  <a:pt x="7202673" y="3751148"/>
                </a:cubicBezTo>
                <a:cubicBezTo>
                  <a:pt x="7150633" y="3842871"/>
                  <a:pt x="7087122" y="3927696"/>
                  <a:pt x="7013166" y="4002920"/>
                </a:cubicBezTo>
                <a:cubicBezTo>
                  <a:pt x="6742428" y="4278743"/>
                  <a:pt x="6348211" y="4433386"/>
                  <a:pt x="5831261" y="4466851"/>
                </a:cubicBezTo>
                <a:lnTo>
                  <a:pt x="3367289" y="4466851"/>
                </a:lnTo>
                <a:cubicBezTo>
                  <a:pt x="2375918" y="4466851"/>
                  <a:pt x="1724672" y="4537041"/>
                  <a:pt x="1410194" y="4677609"/>
                </a:cubicBezTo>
                <a:cubicBezTo>
                  <a:pt x="1180957" y="4781077"/>
                  <a:pt x="1062421" y="4951101"/>
                  <a:pt x="1029220" y="4995564"/>
                </a:cubicBezTo>
                <a:cubicBezTo>
                  <a:pt x="748129" y="5350526"/>
                  <a:pt x="618589" y="5949617"/>
                  <a:pt x="855287" y="6178832"/>
                </a:cubicBezTo>
                <a:cubicBezTo>
                  <a:pt x="718566" y="6071542"/>
                  <a:pt x="596393" y="5949617"/>
                  <a:pt x="485318" y="5816506"/>
                </a:cubicBezTo>
                <a:cubicBezTo>
                  <a:pt x="133256" y="5394523"/>
                  <a:pt x="42046" y="4809881"/>
                  <a:pt x="10990" y="4277997"/>
                </a:cubicBezTo>
                <a:cubicBezTo>
                  <a:pt x="-16709" y="3804560"/>
                  <a:pt x="8471" y="3328139"/>
                  <a:pt x="80656" y="2859642"/>
                </a:cubicBezTo>
                <a:cubicBezTo>
                  <a:pt x="147338" y="2427032"/>
                  <a:pt x="255801" y="1989482"/>
                  <a:pt x="462096" y="1600684"/>
                </a:cubicBezTo>
                <a:cubicBezTo>
                  <a:pt x="521504" y="1488733"/>
                  <a:pt x="589585" y="1381163"/>
                  <a:pt x="668671" y="1282075"/>
                </a:cubicBezTo>
                <a:cubicBezTo>
                  <a:pt x="1351439" y="427390"/>
                  <a:pt x="2570275" y="0"/>
                  <a:pt x="4325552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37388710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ort bilde i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8C89A1D5-181E-5E5A-059C-7C9A6966B41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63646" y="593889"/>
            <a:ext cx="9864707" cy="6264111"/>
          </a:xfrm>
          <a:custGeom>
            <a:avLst/>
            <a:gdLst>
              <a:gd name="connsiteX0" fmla="*/ 5891815 w 10162463"/>
              <a:gd name="connsiteY0" fmla="*/ 0 h 6453187"/>
              <a:gd name="connsiteX1" fmla="*/ 9963548 w 10162463"/>
              <a:gd name="connsiteY1" fmla="*/ 0 h 6453187"/>
              <a:gd name="connsiteX2" fmla="*/ 10064156 w 10162463"/>
              <a:gd name="connsiteY2" fmla="*/ 539248 h 6453187"/>
              <a:gd name="connsiteX3" fmla="*/ 10159937 w 10162463"/>
              <a:gd name="connsiteY3" fmla="*/ 2393523 h 6453187"/>
              <a:gd name="connsiteX4" fmla="*/ 10162351 w 10162463"/>
              <a:gd name="connsiteY4" fmla="*/ 3113536 h 6453187"/>
              <a:gd name="connsiteX5" fmla="*/ 10154983 w 10162463"/>
              <a:gd name="connsiteY5" fmla="*/ 3622931 h 6453187"/>
              <a:gd name="connsiteX6" fmla="*/ 9810729 w 10162463"/>
              <a:gd name="connsiteY6" fmla="*/ 5111864 h 6453187"/>
              <a:gd name="connsiteX7" fmla="*/ 9552601 w 10162463"/>
              <a:gd name="connsiteY7" fmla="*/ 5455103 h 6453187"/>
              <a:gd name="connsiteX8" fmla="*/ 7942735 w 10162463"/>
              <a:gd name="connsiteY8" fmla="*/ 6087337 h 6453187"/>
              <a:gd name="connsiteX9" fmla="*/ 4586569 w 10162463"/>
              <a:gd name="connsiteY9" fmla="*/ 6087337 h 6453187"/>
              <a:gd name="connsiteX10" fmla="*/ 1920819 w 10162463"/>
              <a:gd name="connsiteY10" fmla="*/ 6374555 h 6453187"/>
              <a:gd name="connsiteX11" fmla="*/ 1774479 w 10162463"/>
              <a:gd name="connsiteY11" fmla="*/ 6453187 h 6453187"/>
              <a:gd name="connsiteX12" fmla="*/ 76325 w 10162463"/>
              <a:gd name="connsiteY12" fmla="*/ 6453187 h 6453187"/>
              <a:gd name="connsiteX13" fmla="*/ 14969 w 10162463"/>
              <a:gd name="connsiteY13" fmla="*/ 5829972 h 6453187"/>
              <a:gd name="connsiteX14" fmla="*/ 109861 w 10162463"/>
              <a:gd name="connsiteY14" fmla="*/ 3897192 h 6453187"/>
              <a:gd name="connsiteX15" fmla="*/ 629419 w 10162463"/>
              <a:gd name="connsiteY15" fmla="*/ 2181508 h 6453187"/>
              <a:gd name="connsiteX16" fmla="*/ 910793 w 10162463"/>
              <a:gd name="connsiteY16" fmla="*/ 1747315 h 6453187"/>
              <a:gd name="connsiteX17" fmla="*/ 5891815 w 10162463"/>
              <a:gd name="connsiteY17" fmla="*/ 0 h 6453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162463" h="6453187">
                <a:moveTo>
                  <a:pt x="5891815" y="0"/>
                </a:moveTo>
                <a:lnTo>
                  <a:pt x="9963548" y="0"/>
                </a:lnTo>
                <a:cubicBezTo>
                  <a:pt x="9998735" y="65548"/>
                  <a:pt x="10028968" y="246949"/>
                  <a:pt x="10064156" y="539248"/>
                </a:cubicBezTo>
                <a:cubicBezTo>
                  <a:pt x="10131864" y="1101996"/>
                  <a:pt x="10156381" y="1527043"/>
                  <a:pt x="10159937" y="2393523"/>
                </a:cubicBezTo>
                <a:cubicBezTo>
                  <a:pt x="10160827" y="2633612"/>
                  <a:pt x="10161716" y="2873574"/>
                  <a:pt x="10162351" y="3113536"/>
                </a:cubicBezTo>
                <a:cubicBezTo>
                  <a:pt x="10162860" y="3278677"/>
                  <a:pt x="10161843" y="3449788"/>
                  <a:pt x="10154983" y="3622931"/>
                </a:cubicBezTo>
                <a:cubicBezTo>
                  <a:pt x="10134278" y="4138805"/>
                  <a:pt x="10060345" y="4671574"/>
                  <a:pt x="9810729" y="5111864"/>
                </a:cubicBezTo>
                <a:cubicBezTo>
                  <a:pt x="9739845" y="5236863"/>
                  <a:pt x="9653210" y="5352588"/>
                  <a:pt x="9552601" y="5455103"/>
                </a:cubicBezTo>
                <a:cubicBezTo>
                  <a:pt x="9183830" y="5830988"/>
                  <a:pt x="8646868" y="6041733"/>
                  <a:pt x="7942735" y="6087337"/>
                </a:cubicBezTo>
                <a:lnTo>
                  <a:pt x="4586569" y="6087337"/>
                </a:lnTo>
                <a:cubicBezTo>
                  <a:pt x="3236227" y="6087337"/>
                  <a:pt x="2349168" y="6182992"/>
                  <a:pt x="1920819" y="6374555"/>
                </a:cubicBezTo>
                <a:cubicBezTo>
                  <a:pt x="1867719" y="6398564"/>
                  <a:pt x="1819066" y="6425113"/>
                  <a:pt x="1774479" y="6453187"/>
                </a:cubicBezTo>
                <a:lnTo>
                  <a:pt x="76325" y="6453187"/>
                </a:lnTo>
                <a:cubicBezTo>
                  <a:pt x="45329" y="6244094"/>
                  <a:pt x="26910" y="6034238"/>
                  <a:pt x="14969" y="5829972"/>
                </a:cubicBezTo>
                <a:cubicBezTo>
                  <a:pt x="-22759" y="5184907"/>
                  <a:pt x="11539" y="4535524"/>
                  <a:pt x="109861" y="3897192"/>
                </a:cubicBezTo>
                <a:cubicBezTo>
                  <a:pt x="200689" y="3307512"/>
                  <a:pt x="348426" y="2711355"/>
                  <a:pt x="629419" y="2181508"/>
                </a:cubicBezTo>
                <a:cubicBezTo>
                  <a:pt x="710211" y="2028943"/>
                  <a:pt x="802944" y="1882349"/>
                  <a:pt x="910793" y="1747315"/>
                </a:cubicBezTo>
                <a:cubicBezTo>
                  <a:pt x="1840916" y="582438"/>
                  <a:pt x="3500960" y="0"/>
                  <a:pt x="5891815" y="0"/>
                </a:cubicBezTo>
                <a:close/>
              </a:path>
            </a:pathLst>
          </a:custGeom>
          <a:pattFill prst="pct90">
            <a:fgClr>
              <a:schemeClr val="bg2"/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405390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926397-94C7-79EB-2B3C-759D2AA86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7" y="584200"/>
            <a:ext cx="10042206" cy="83921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3745FC6-C79D-0AC0-2C03-7799BF050D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70BE81C-495F-1C1F-4363-D4839C27D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F481-BB32-40DD-9FB4-24ABE622EC2A}" type="datetime1">
              <a:rPr lang="nb-NO" smtClean="0"/>
              <a:t>23.12.2025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4BC58B7-537A-E553-51B4-D5AC781EE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26AEFF7-8262-8075-5E0D-072714CD2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778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72EA8AB0-E505-C195-1F95-F7605A2C22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84199"/>
            <a:ext cx="2879725" cy="5592763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4D5CAC4-7D9A-E27E-337F-1AFBBD233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87375" y="584199"/>
            <a:ext cx="7985124" cy="5592763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2495D68-3E91-4924-598B-449FC5A8C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F232C-A11F-406A-A7FE-5D2F89F1E053}" type="datetime1">
              <a:rPr lang="nb-NO" smtClean="0"/>
              <a:t>23.12.2025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3FFBF5D-5C04-37C2-922F-716616CA1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F05DB80-19B0-D1FC-E3E4-00490D30C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274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 alternativ ly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9185E0-A32B-4907-9A3B-B25022E33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5" y="2030412"/>
            <a:ext cx="6764711" cy="4135437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D8ABBB-532B-9649-E75E-641FB4D5E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AAB7-7C64-4646-8603-56D1DDDDF336}" type="datetime1">
              <a:rPr lang="nb-NO" smtClean="0"/>
              <a:t>23.12.2025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50059FF-1E93-C76F-D471-26659FE59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0505847-7475-05CA-F6D3-463B0FD9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‹#›</a:t>
            </a:fld>
            <a:endParaRPr lang="nb-NO"/>
          </a:p>
        </p:txBody>
      </p:sp>
      <p:sp>
        <p:nvSpPr>
          <p:cNvPr id="19" name="Plassholder for bilde 18">
            <a:extLst>
              <a:ext uri="{FF2B5EF4-FFF2-40B4-BE49-F238E27FC236}">
                <a16:creationId xmlns:a16="http://schemas.microsoft.com/office/drawing/2014/main" id="{AE51D2C3-6148-48EE-AF53-A1103377BC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18400" y="0"/>
            <a:ext cx="4673600" cy="6856174"/>
          </a:xfrm>
          <a:custGeom>
            <a:avLst/>
            <a:gdLst>
              <a:gd name="connsiteX0" fmla="*/ 1356105 w 4673600"/>
              <a:gd name="connsiteY0" fmla="*/ 0 h 6856174"/>
              <a:gd name="connsiteX1" fmla="*/ 4673600 w 4673600"/>
              <a:gd name="connsiteY1" fmla="*/ 0 h 6856174"/>
              <a:gd name="connsiteX2" fmla="*/ 4673600 w 4673600"/>
              <a:gd name="connsiteY2" fmla="*/ 6856174 h 6856174"/>
              <a:gd name="connsiteX3" fmla="*/ 37221 w 4673600"/>
              <a:gd name="connsiteY3" fmla="*/ 6856174 h 6856174"/>
              <a:gd name="connsiteX4" fmla="*/ 0 w 4673600"/>
              <a:gd name="connsiteY4" fmla="*/ 5926576 h 6856174"/>
              <a:gd name="connsiteX5" fmla="*/ 7383 w 4673600"/>
              <a:gd name="connsiteY5" fmla="*/ 5514106 h 6856174"/>
              <a:gd name="connsiteX6" fmla="*/ 136631 w 4673600"/>
              <a:gd name="connsiteY6" fmla="*/ 3972160 h 6856174"/>
              <a:gd name="connsiteX7" fmla="*/ 398778 w 4673600"/>
              <a:gd name="connsiteY7" fmla="*/ 2447111 h 6856174"/>
              <a:gd name="connsiteX8" fmla="*/ 1356105 w 4673600"/>
              <a:gd name="connsiteY8" fmla="*/ 0 h 68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73600" h="6856174">
                <a:moveTo>
                  <a:pt x="1356105" y="0"/>
                </a:moveTo>
                <a:lnTo>
                  <a:pt x="4673600" y="0"/>
                </a:lnTo>
                <a:lnTo>
                  <a:pt x="4673600" y="6856174"/>
                </a:lnTo>
                <a:lnTo>
                  <a:pt x="37221" y="6856174"/>
                </a:lnTo>
                <a:cubicBezTo>
                  <a:pt x="12483" y="6546993"/>
                  <a:pt x="0" y="6236746"/>
                  <a:pt x="0" y="5926576"/>
                </a:cubicBezTo>
                <a:cubicBezTo>
                  <a:pt x="0" y="5789035"/>
                  <a:pt x="2436" y="5651571"/>
                  <a:pt x="7383" y="5514106"/>
                </a:cubicBezTo>
                <a:cubicBezTo>
                  <a:pt x="26032" y="4997435"/>
                  <a:pt x="75813" y="4482514"/>
                  <a:pt x="136631" y="3972160"/>
                </a:cubicBezTo>
                <a:cubicBezTo>
                  <a:pt x="197600" y="3459751"/>
                  <a:pt x="282243" y="2949853"/>
                  <a:pt x="398778" y="2447111"/>
                </a:cubicBezTo>
                <a:cubicBezTo>
                  <a:pt x="627587" y="1459589"/>
                  <a:pt x="948802" y="639065"/>
                  <a:pt x="1356105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Sett inn bilde her</a:t>
            </a:r>
          </a:p>
        </p:txBody>
      </p:sp>
      <p:pic>
        <p:nvPicPr>
          <p:cNvPr id="21" name="Grafikk 20">
            <a:extLst>
              <a:ext uri="{FF2B5EF4-FFF2-40B4-BE49-F238E27FC236}">
                <a16:creationId xmlns:a16="http://schemas.microsoft.com/office/drawing/2014/main" id="{824B3DF8-D11E-4285-6E11-7C9E34217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375" y="584200"/>
            <a:ext cx="2125475" cy="49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692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 alternativ mø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9185E0-A32B-4907-9A3B-B25022E33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5" y="2030412"/>
            <a:ext cx="6764711" cy="4135437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D8ABBB-532B-9649-E75E-641FB4D5E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AAB7-7C64-4646-8603-56D1DDDDF336}" type="datetime1">
              <a:rPr lang="nb-NO" smtClean="0"/>
              <a:t>23.12.2025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50059FF-1E93-C76F-D471-26659FE59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0505847-7475-05CA-F6D3-463B0FD9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‹#›</a:t>
            </a:fld>
            <a:endParaRPr lang="nb-NO"/>
          </a:p>
        </p:txBody>
      </p:sp>
      <p:sp>
        <p:nvSpPr>
          <p:cNvPr id="19" name="Plassholder for bilde 18">
            <a:extLst>
              <a:ext uri="{FF2B5EF4-FFF2-40B4-BE49-F238E27FC236}">
                <a16:creationId xmlns:a16="http://schemas.microsoft.com/office/drawing/2014/main" id="{AE51D2C3-6148-48EE-AF53-A1103377BC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18400" y="1826"/>
            <a:ext cx="4673600" cy="6856174"/>
          </a:xfrm>
          <a:custGeom>
            <a:avLst/>
            <a:gdLst>
              <a:gd name="connsiteX0" fmla="*/ 1356105 w 4673600"/>
              <a:gd name="connsiteY0" fmla="*/ 0 h 6856174"/>
              <a:gd name="connsiteX1" fmla="*/ 4673600 w 4673600"/>
              <a:gd name="connsiteY1" fmla="*/ 0 h 6856174"/>
              <a:gd name="connsiteX2" fmla="*/ 4673600 w 4673600"/>
              <a:gd name="connsiteY2" fmla="*/ 6856174 h 6856174"/>
              <a:gd name="connsiteX3" fmla="*/ 37221 w 4673600"/>
              <a:gd name="connsiteY3" fmla="*/ 6856174 h 6856174"/>
              <a:gd name="connsiteX4" fmla="*/ 0 w 4673600"/>
              <a:gd name="connsiteY4" fmla="*/ 5926576 h 6856174"/>
              <a:gd name="connsiteX5" fmla="*/ 7383 w 4673600"/>
              <a:gd name="connsiteY5" fmla="*/ 5514106 h 6856174"/>
              <a:gd name="connsiteX6" fmla="*/ 136631 w 4673600"/>
              <a:gd name="connsiteY6" fmla="*/ 3972160 h 6856174"/>
              <a:gd name="connsiteX7" fmla="*/ 398778 w 4673600"/>
              <a:gd name="connsiteY7" fmla="*/ 2447111 h 6856174"/>
              <a:gd name="connsiteX8" fmla="*/ 1356105 w 4673600"/>
              <a:gd name="connsiteY8" fmla="*/ 0 h 68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73600" h="6856174">
                <a:moveTo>
                  <a:pt x="1356105" y="0"/>
                </a:moveTo>
                <a:lnTo>
                  <a:pt x="4673600" y="0"/>
                </a:lnTo>
                <a:lnTo>
                  <a:pt x="4673600" y="6856174"/>
                </a:lnTo>
                <a:lnTo>
                  <a:pt x="37221" y="6856174"/>
                </a:lnTo>
                <a:cubicBezTo>
                  <a:pt x="12483" y="6546993"/>
                  <a:pt x="0" y="6236746"/>
                  <a:pt x="0" y="5926576"/>
                </a:cubicBezTo>
                <a:cubicBezTo>
                  <a:pt x="0" y="5789035"/>
                  <a:pt x="2436" y="5651571"/>
                  <a:pt x="7383" y="5514106"/>
                </a:cubicBezTo>
                <a:cubicBezTo>
                  <a:pt x="26032" y="4997435"/>
                  <a:pt x="75813" y="4482514"/>
                  <a:pt x="136631" y="3972160"/>
                </a:cubicBezTo>
                <a:cubicBezTo>
                  <a:pt x="197600" y="3459751"/>
                  <a:pt x="282243" y="2949853"/>
                  <a:pt x="398778" y="2447111"/>
                </a:cubicBezTo>
                <a:cubicBezTo>
                  <a:pt x="627587" y="1459589"/>
                  <a:pt x="948802" y="639065"/>
                  <a:pt x="1356105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Sett inn bilde her</a:t>
            </a:r>
          </a:p>
        </p:txBody>
      </p:sp>
      <p:pic>
        <p:nvPicPr>
          <p:cNvPr id="21" name="Grafikk 20">
            <a:extLst>
              <a:ext uri="{FF2B5EF4-FFF2-40B4-BE49-F238E27FC236}">
                <a16:creationId xmlns:a16="http://schemas.microsoft.com/office/drawing/2014/main" id="{824B3DF8-D11E-4285-6E11-7C9E34217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375" y="584200"/>
            <a:ext cx="2125475" cy="49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1724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 med undertittel ly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9185E0-A32B-4907-9A3B-B25022E33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5" y="2030413"/>
            <a:ext cx="6764711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CA34B5C-A420-3AC8-05B6-D342120855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5" y="4510088"/>
            <a:ext cx="6764711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D8ABBB-532B-9649-E75E-641FB4D5E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AAB7-7C64-4646-8603-56D1DDDDF336}" type="datetime1">
              <a:rPr lang="nb-NO" smtClean="0"/>
              <a:t>23.12.2025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50059FF-1E93-C76F-D471-26659FE59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0505847-7475-05CA-F6D3-463B0FD9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‹#›</a:t>
            </a:fld>
            <a:endParaRPr lang="nb-NO"/>
          </a:p>
        </p:txBody>
      </p:sp>
      <p:pic>
        <p:nvPicPr>
          <p:cNvPr id="21" name="Grafikk 20">
            <a:extLst>
              <a:ext uri="{FF2B5EF4-FFF2-40B4-BE49-F238E27FC236}">
                <a16:creationId xmlns:a16="http://schemas.microsoft.com/office/drawing/2014/main" id="{824B3DF8-D11E-4285-6E11-7C9E34217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375" y="584200"/>
            <a:ext cx="2125475" cy="497244"/>
          </a:xfrm>
          <a:prstGeom prst="rect">
            <a:avLst/>
          </a:prstGeom>
        </p:spPr>
      </p:pic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A10355E7-27B9-7890-844E-CBDD332DC8B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18400" y="0"/>
            <a:ext cx="4673600" cy="6856174"/>
          </a:xfrm>
          <a:custGeom>
            <a:avLst/>
            <a:gdLst>
              <a:gd name="connsiteX0" fmla="*/ 1356105 w 4673600"/>
              <a:gd name="connsiteY0" fmla="*/ 0 h 6856174"/>
              <a:gd name="connsiteX1" fmla="*/ 4673600 w 4673600"/>
              <a:gd name="connsiteY1" fmla="*/ 0 h 6856174"/>
              <a:gd name="connsiteX2" fmla="*/ 4673600 w 4673600"/>
              <a:gd name="connsiteY2" fmla="*/ 6856174 h 6856174"/>
              <a:gd name="connsiteX3" fmla="*/ 37221 w 4673600"/>
              <a:gd name="connsiteY3" fmla="*/ 6856174 h 6856174"/>
              <a:gd name="connsiteX4" fmla="*/ 0 w 4673600"/>
              <a:gd name="connsiteY4" fmla="*/ 5926576 h 6856174"/>
              <a:gd name="connsiteX5" fmla="*/ 7383 w 4673600"/>
              <a:gd name="connsiteY5" fmla="*/ 5514106 h 6856174"/>
              <a:gd name="connsiteX6" fmla="*/ 136631 w 4673600"/>
              <a:gd name="connsiteY6" fmla="*/ 3972160 h 6856174"/>
              <a:gd name="connsiteX7" fmla="*/ 398778 w 4673600"/>
              <a:gd name="connsiteY7" fmla="*/ 2447111 h 6856174"/>
              <a:gd name="connsiteX8" fmla="*/ 1356105 w 4673600"/>
              <a:gd name="connsiteY8" fmla="*/ 0 h 68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73600" h="6856174">
                <a:moveTo>
                  <a:pt x="1356105" y="0"/>
                </a:moveTo>
                <a:lnTo>
                  <a:pt x="4673600" y="0"/>
                </a:lnTo>
                <a:lnTo>
                  <a:pt x="4673600" y="6856174"/>
                </a:lnTo>
                <a:lnTo>
                  <a:pt x="37221" y="6856174"/>
                </a:lnTo>
                <a:cubicBezTo>
                  <a:pt x="12483" y="6546993"/>
                  <a:pt x="0" y="6236746"/>
                  <a:pt x="0" y="5926576"/>
                </a:cubicBezTo>
                <a:cubicBezTo>
                  <a:pt x="0" y="5789035"/>
                  <a:pt x="2436" y="5651571"/>
                  <a:pt x="7383" y="5514106"/>
                </a:cubicBezTo>
                <a:cubicBezTo>
                  <a:pt x="26032" y="4997435"/>
                  <a:pt x="75813" y="4482514"/>
                  <a:pt x="136631" y="3972160"/>
                </a:cubicBezTo>
                <a:cubicBezTo>
                  <a:pt x="197600" y="3459751"/>
                  <a:pt x="282243" y="2949853"/>
                  <a:pt x="398778" y="2447111"/>
                </a:cubicBezTo>
                <a:cubicBezTo>
                  <a:pt x="627587" y="1459589"/>
                  <a:pt x="948802" y="639065"/>
                  <a:pt x="1356105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399441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 med undertittel mø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9185E0-A32B-4907-9A3B-B25022E33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5" y="2030413"/>
            <a:ext cx="6764711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CA34B5C-A420-3AC8-05B6-D342120855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5" y="4510088"/>
            <a:ext cx="6764711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D8ABBB-532B-9649-E75E-641FB4D5E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AAB7-7C64-4646-8603-56D1DDDDF336}" type="datetime1">
              <a:rPr lang="nb-NO" smtClean="0"/>
              <a:t>23.12.2025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50059FF-1E93-C76F-D471-26659FE59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0505847-7475-05CA-F6D3-463B0FD9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‹#›</a:t>
            </a:fld>
            <a:endParaRPr lang="nb-NO"/>
          </a:p>
        </p:txBody>
      </p:sp>
      <p:pic>
        <p:nvPicPr>
          <p:cNvPr id="21" name="Grafikk 20">
            <a:extLst>
              <a:ext uri="{FF2B5EF4-FFF2-40B4-BE49-F238E27FC236}">
                <a16:creationId xmlns:a16="http://schemas.microsoft.com/office/drawing/2014/main" id="{824B3DF8-D11E-4285-6E11-7C9E34217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375" y="584200"/>
            <a:ext cx="2125475" cy="497244"/>
          </a:xfrm>
          <a:prstGeom prst="rect">
            <a:avLst/>
          </a:prstGeom>
        </p:spPr>
      </p:pic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092D85D7-26DF-0B63-BE40-D83F2BE86A6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18400" y="1826"/>
            <a:ext cx="4673600" cy="6856174"/>
          </a:xfrm>
          <a:custGeom>
            <a:avLst/>
            <a:gdLst>
              <a:gd name="connsiteX0" fmla="*/ 1356105 w 4673600"/>
              <a:gd name="connsiteY0" fmla="*/ 0 h 6856174"/>
              <a:gd name="connsiteX1" fmla="*/ 4673600 w 4673600"/>
              <a:gd name="connsiteY1" fmla="*/ 0 h 6856174"/>
              <a:gd name="connsiteX2" fmla="*/ 4673600 w 4673600"/>
              <a:gd name="connsiteY2" fmla="*/ 6856174 h 6856174"/>
              <a:gd name="connsiteX3" fmla="*/ 37221 w 4673600"/>
              <a:gd name="connsiteY3" fmla="*/ 6856174 h 6856174"/>
              <a:gd name="connsiteX4" fmla="*/ 0 w 4673600"/>
              <a:gd name="connsiteY4" fmla="*/ 5926576 h 6856174"/>
              <a:gd name="connsiteX5" fmla="*/ 7383 w 4673600"/>
              <a:gd name="connsiteY5" fmla="*/ 5514106 h 6856174"/>
              <a:gd name="connsiteX6" fmla="*/ 136631 w 4673600"/>
              <a:gd name="connsiteY6" fmla="*/ 3972160 h 6856174"/>
              <a:gd name="connsiteX7" fmla="*/ 398778 w 4673600"/>
              <a:gd name="connsiteY7" fmla="*/ 2447111 h 6856174"/>
              <a:gd name="connsiteX8" fmla="*/ 1356105 w 4673600"/>
              <a:gd name="connsiteY8" fmla="*/ 0 h 68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73600" h="6856174">
                <a:moveTo>
                  <a:pt x="1356105" y="0"/>
                </a:moveTo>
                <a:lnTo>
                  <a:pt x="4673600" y="0"/>
                </a:lnTo>
                <a:lnTo>
                  <a:pt x="4673600" y="6856174"/>
                </a:lnTo>
                <a:lnTo>
                  <a:pt x="37221" y="6856174"/>
                </a:lnTo>
                <a:cubicBezTo>
                  <a:pt x="12483" y="6546993"/>
                  <a:pt x="0" y="6236746"/>
                  <a:pt x="0" y="5926576"/>
                </a:cubicBezTo>
                <a:cubicBezTo>
                  <a:pt x="0" y="5789035"/>
                  <a:pt x="2436" y="5651571"/>
                  <a:pt x="7383" y="5514106"/>
                </a:cubicBezTo>
                <a:cubicBezTo>
                  <a:pt x="26032" y="4997435"/>
                  <a:pt x="75813" y="4482514"/>
                  <a:pt x="136631" y="3972160"/>
                </a:cubicBezTo>
                <a:cubicBezTo>
                  <a:pt x="197600" y="3459751"/>
                  <a:pt x="282243" y="2949853"/>
                  <a:pt x="398778" y="2447111"/>
                </a:cubicBezTo>
                <a:cubicBezTo>
                  <a:pt x="627587" y="1459589"/>
                  <a:pt x="948802" y="639065"/>
                  <a:pt x="1356105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16319165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E88B48-C5EA-2085-8E30-C5FFE23EE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91616"/>
            <a:ext cx="10042207" cy="83921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D61D5E4-4071-DA78-34B0-F5DE5461E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3FB9F5C3-09B7-E3F0-9942-F99AF0AA6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1F4F-940C-49CE-B6D6-A61B68BB6C00}" type="datetime1">
              <a:rPr lang="nb-NO" smtClean="0"/>
              <a:t>23.12.2025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A06EA5B-7BBD-27E0-408F-67A7E7420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3A383960-B8AD-20CD-C63B-935E83226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270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8753A823-8725-78E6-DC9A-685243682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91616"/>
            <a:ext cx="10042207" cy="8392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9512460-BDE5-6B5F-0989-9965EC172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6" y="1825625"/>
            <a:ext cx="11017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5B41EBE-6BC3-ECEB-771C-1B51561564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88638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ed Hat Text" panose="02010503040201060303" pitchFamily="2" charset="0"/>
                <a:ea typeface="Red Hat Text" panose="02010503040201060303" pitchFamily="2" charset="0"/>
                <a:cs typeface="Red Hat Text" panose="02010503040201060303" pitchFamily="2" charset="0"/>
              </a:defRPr>
            </a:lvl1pPr>
          </a:lstStyle>
          <a:p>
            <a:fld id="{F7C4AAB7-7C64-4646-8603-56D1DDDDF336}" type="datetime1">
              <a:rPr lang="nb-NO" smtClean="0"/>
              <a:t>23.12.2025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C6326AB-9E56-CBEE-B642-FF6E410F7B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287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Red Hat Text" panose="02010503040201060303" pitchFamily="2" charset="0"/>
                <a:ea typeface="Red Hat Text" panose="02010503040201060303" pitchFamily="2" charset="0"/>
                <a:cs typeface="Red Hat Text" panose="02010503040201060303" pitchFamily="2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20152C1-72C4-3A86-2BD1-F8E9401B1B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4918" y="6356350"/>
            <a:ext cx="644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ed Hat Text" panose="02010503040201060303" pitchFamily="2" charset="0"/>
                <a:ea typeface="Red Hat Text" panose="02010503040201060303" pitchFamily="2" charset="0"/>
                <a:cs typeface="Red Hat Text" panose="02010503040201060303" pitchFamily="2" charset="0"/>
              </a:defRPr>
            </a:lvl1pPr>
          </a:lstStyle>
          <a:p>
            <a:fld id="{0BC70B2A-A2E3-4582-8612-356C8DC4A5C0}" type="slidenum">
              <a:rPr lang="nb-NO" smtClean="0"/>
              <a:t>‹#›</a:t>
            </a:fld>
            <a:endParaRPr lang="nb-NO"/>
          </a:p>
        </p:txBody>
      </p:sp>
      <p:grpSp>
        <p:nvGrpSpPr>
          <p:cNvPr id="18" name="Gruppe 17">
            <a:extLst>
              <a:ext uri="{FF2B5EF4-FFF2-40B4-BE49-F238E27FC236}">
                <a16:creationId xmlns:a16="http://schemas.microsoft.com/office/drawing/2014/main" id="{98DEE479-3ECE-E2C7-26C1-54BB6240977C}"/>
              </a:ext>
            </a:extLst>
          </p:cNvPr>
          <p:cNvGrpSpPr/>
          <p:nvPr/>
        </p:nvGrpSpPr>
        <p:grpSpPr>
          <a:xfrm>
            <a:off x="10861635" y="584200"/>
            <a:ext cx="742990" cy="815426"/>
            <a:chOff x="11014243" y="428598"/>
            <a:chExt cx="742990" cy="815426"/>
          </a:xfrm>
          <a:solidFill>
            <a:schemeClr val="tx2"/>
          </a:solidFill>
        </p:grpSpPr>
        <p:sp>
          <p:nvSpPr>
            <p:cNvPr id="15" name="Friform 14">
              <a:extLst>
                <a:ext uri="{FF2B5EF4-FFF2-40B4-BE49-F238E27FC236}">
                  <a16:creationId xmlns:a16="http://schemas.microsoft.com/office/drawing/2014/main" id="{5E9ACE94-151F-67D4-F70D-09CEFFD3B2D4}"/>
                </a:ext>
              </a:extLst>
            </p:cNvPr>
            <p:cNvSpPr/>
            <p:nvPr/>
          </p:nvSpPr>
          <p:spPr>
            <a:xfrm>
              <a:off x="11239660" y="591616"/>
              <a:ext cx="366067" cy="509598"/>
            </a:xfrm>
            <a:custGeom>
              <a:avLst/>
              <a:gdLst>
                <a:gd name="connsiteX0" fmla="*/ 45060 w 366067"/>
                <a:gd name="connsiteY0" fmla="*/ 370280 h 509598"/>
                <a:gd name="connsiteX1" fmla="*/ 189751 w 366067"/>
                <a:gd name="connsiteY1" fmla="*/ 454825 h 509598"/>
                <a:gd name="connsiteX2" fmla="*/ 303536 w 366067"/>
                <a:gd name="connsiteY2" fmla="*/ 377210 h 509598"/>
                <a:gd name="connsiteX3" fmla="*/ 180297 w 366067"/>
                <a:gd name="connsiteY3" fmla="*/ 279913 h 509598"/>
                <a:gd name="connsiteX4" fmla="*/ 18522 w 366067"/>
                <a:gd name="connsiteY4" fmla="*/ 131946 h 509598"/>
                <a:gd name="connsiteX5" fmla="*/ 179910 w 366067"/>
                <a:gd name="connsiteY5" fmla="*/ 0 h 509598"/>
                <a:gd name="connsiteX6" fmla="*/ 352577 w 366067"/>
                <a:gd name="connsiteY6" fmla="*/ 94413 h 509598"/>
                <a:gd name="connsiteX7" fmla="*/ 305692 w 366067"/>
                <a:gd name="connsiteY7" fmla="*/ 128675 h 509598"/>
                <a:gd name="connsiteX8" fmla="*/ 179910 w 366067"/>
                <a:gd name="connsiteY8" fmla="*/ 55051 h 509598"/>
                <a:gd name="connsiteX9" fmla="*/ 81054 w 366067"/>
                <a:gd name="connsiteY9" fmla="*/ 131225 h 509598"/>
                <a:gd name="connsiteX10" fmla="*/ 199206 w 366067"/>
                <a:gd name="connsiteY10" fmla="*/ 221979 h 509598"/>
                <a:gd name="connsiteX11" fmla="*/ 366068 w 366067"/>
                <a:gd name="connsiteY11" fmla="*/ 376544 h 509598"/>
                <a:gd name="connsiteX12" fmla="*/ 189751 w 366067"/>
                <a:gd name="connsiteY12" fmla="*/ 509599 h 509598"/>
                <a:gd name="connsiteX13" fmla="*/ 0 w 366067"/>
                <a:gd name="connsiteY13" fmla="*/ 402823 h 509598"/>
                <a:gd name="connsiteX14" fmla="*/ 45060 w 366067"/>
                <a:gd name="connsiteY14" fmla="*/ 370391 h 509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6067" h="509598">
                  <a:moveTo>
                    <a:pt x="45060" y="370280"/>
                  </a:moveTo>
                  <a:cubicBezTo>
                    <a:pt x="70493" y="416184"/>
                    <a:pt x="117047" y="454825"/>
                    <a:pt x="189751" y="454825"/>
                  </a:cubicBezTo>
                  <a:cubicBezTo>
                    <a:pt x="256264" y="454825"/>
                    <a:pt x="303536" y="423113"/>
                    <a:pt x="303536" y="377210"/>
                  </a:cubicBezTo>
                  <a:cubicBezTo>
                    <a:pt x="303536" y="328367"/>
                    <a:pt x="262456" y="307578"/>
                    <a:pt x="180297" y="279913"/>
                  </a:cubicBezTo>
                  <a:cubicBezTo>
                    <a:pt x="88683" y="248923"/>
                    <a:pt x="18522" y="215770"/>
                    <a:pt x="18522" y="131946"/>
                  </a:cubicBezTo>
                  <a:cubicBezTo>
                    <a:pt x="18522" y="43742"/>
                    <a:pt x="102119" y="0"/>
                    <a:pt x="179910" y="0"/>
                  </a:cubicBezTo>
                  <a:cubicBezTo>
                    <a:pt x="275117" y="0"/>
                    <a:pt x="328582" y="53554"/>
                    <a:pt x="352577" y="94413"/>
                  </a:cubicBezTo>
                  <a:lnTo>
                    <a:pt x="305692" y="128675"/>
                  </a:lnTo>
                  <a:cubicBezTo>
                    <a:pt x="287170" y="99126"/>
                    <a:pt x="248247" y="55051"/>
                    <a:pt x="179910" y="55051"/>
                  </a:cubicBezTo>
                  <a:cubicBezTo>
                    <a:pt x="128270" y="55051"/>
                    <a:pt x="81054" y="80553"/>
                    <a:pt x="81054" y="131225"/>
                  </a:cubicBezTo>
                  <a:cubicBezTo>
                    <a:pt x="81054" y="181897"/>
                    <a:pt x="124289" y="196477"/>
                    <a:pt x="199206" y="221979"/>
                  </a:cubicBezTo>
                  <a:cubicBezTo>
                    <a:pt x="291870" y="253691"/>
                    <a:pt x="366068" y="286843"/>
                    <a:pt x="366068" y="376544"/>
                  </a:cubicBezTo>
                  <a:cubicBezTo>
                    <a:pt x="366068" y="454159"/>
                    <a:pt x="291538" y="509599"/>
                    <a:pt x="189751" y="509599"/>
                  </a:cubicBezTo>
                  <a:cubicBezTo>
                    <a:pt x="95263" y="509599"/>
                    <a:pt x="27644" y="461477"/>
                    <a:pt x="0" y="402823"/>
                  </a:cubicBezTo>
                  <a:lnTo>
                    <a:pt x="45060" y="370391"/>
                  </a:lnTo>
                  <a:close/>
                </a:path>
              </a:pathLst>
            </a:custGeom>
            <a:grpFill/>
            <a:ln w="5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>
                <a:solidFill>
                  <a:schemeClr val="tx2"/>
                </a:solidFill>
              </a:endParaRPr>
            </a:p>
          </p:txBody>
        </p:sp>
        <p:sp>
          <p:nvSpPr>
            <p:cNvPr id="16" name="Friform 15">
              <a:extLst>
                <a:ext uri="{FF2B5EF4-FFF2-40B4-BE49-F238E27FC236}">
                  <a16:creationId xmlns:a16="http://schemas.microsoft.com/office/drawing/2014/main" id="{E9069C5B-E909-8D26-FBCA-D6ECCF404536}"/>
                </a:ext>
              </a:extLst>
            </p:cNvPr>
            <p:cNvSpPr/>
            <p:nvPr/>
          </p:nvSpPr>
          <p:spPr>
            <a:xfrm>
              <a:off x="11014243" y="428598"/>
              <a:ext cx="742990" cy="815426"/>
            </a:xfrm>
            <a:custGeom>
              <a:avLst/>
              <a:gdLst>
                <a:gd name="connsiteX0" fmla="*/ 557648 w 742990"/>
                <a:gd name="connsiteY0" fmla="*/ 780835 h 815426"/>
                <a:gd name="connsiteX1" fmla="*/ 243718 w 742990"/>
                <a:gd name="connsiteY1" fmla="*/ 32403 h 815426"/>
                <a:gd name="connsiteX2" fmla="*/ 741318 w 742990"/>
                <a:gd name="connsiteY2" fmla="*/ 187800 h 815426"/>
                <a:gd name="connsiteX3" fmla="*/ 737061 w 742990"/>
                <a:gd name="connsiteY3" fmla="*/ 204321 h 815426"/>
                <a:gd name="connsiteX4" fmla="*/ 721524 w 742990"/>
                <a:gd name="connsiteY4" fmla="*/ 201438 h 815426"/>
                <a:gd name="connsiteX5" fmla="*/ 192410 w 742990"/>
                <a:gd name="connsiteY5" fmla="*/ 149824 h 815426"/>
                <a:gd name="connsiteX6" fmla="*/ 548747 w 742990"/>
                <a:gd name="connsiteY6" fmla="*/ 757495 h 815426"/>
                <a:gd name="connsiteX7" fmla="*/ 557648 w 742990"/>
                <a:gd name="connsiteY7" fmla="*/ 780835 h 815426"/>
                <a:gd name="connsiteX8" fmla="*/ 557648 w 742990"/>
                <a:gd name="connsiteY8" fmla="*/ 780835 h 81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2990" h="815426">
                  <a:moveTo>
                    <a:pt x="557648" y="780835"/>
                  </a:moveTo>
                  <a:cubicBezTo>
                    <a:pt x="60159" y="979862"/>
                    <a:pt x="-237019" y="265249"/>
                    <a:pt x="243718" y="32403"/>
                  </a:cubicBezTo>
                  <a:cubicBezTo>
                    <a:pt x="419260" y="-44214"/>
                    <a:pt x="646497" y="17989"/>
                    <a:pt x="741318" y="187800"/>
                  </a:cubicBezTo>
                  <a:cubicBezTo>
                    <a:pt x="744690" y="193566"/>
                    <a:pt x="742811" y="200939"/>
                    <a:pt x="737061" y="204321"/>
                  </a:cubicBezTo>
                  <a:cubicBezTo>
                    <a:pt x="731863" y="207425"/>
                    <a:pt x="725174" y="205984"/>
                    <a:pt x="721524" y="201438"/>
                  </a:cubicBezTo>
                  <a:cubicBezTo>
                    <a:pt x="593918" y="36672"/>
                    <a:pt x="343293" y="11558"/>
                    <a:pt x="192410" y="149824"/>
                  </a:cubicBezTo>
                  <a:cubicBezTo>
                    <a:pt x="-97802" y="409336"/>
                    <a:pt x="180854" y="870924"/>
                    <a:pt x="548747" y="757495"/>
                  </a:cubicBezTo>
                  <a:cubicBezTo>
                    <a:pt x="563177" y="752450"/>
                    <a:pt x="571470" y="774903"/>
                    <a:pt x="557648" y="780835"/>
                  </a:cubicBezTo>
                  <a:lnTo>
                    <a:pt x="557648" y="780835"/>
                  </a:lnTo>
                  <a:close/>
                </a:path>
              </a:pathLst>
            </a:custGeom>
            <a:grpFill/>
            <a:ln w="5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>
                <a:solidFill>
                  <a:schemeClr val="tx2"/>
                </a:solidFill>
              </a:endParaRPr>
            </a:p>
          </p:txBody>
        </p:sp>
        <p:sp>
          <p:nvSpPr>
            <p:cNvPr id="17" name="Friform 16">
              <a:extLst>
                <a:ext uri="{FF2B5EF4-FFF2-40B4-BE49-F238E27FC236}">
                  <a16:creationId xmlns:a16="http://schemas.microsoft.com/office/drawing/2014/main" id="{18717132-505D-297A-C9B2-AB0C60A4CC74}"/>
                </a:ext>
              </a:extLst>
            </p:cNvPr>
            <p:cNvSpPr/>
            <p:nvPr/>
          </p:nvSpPr>
          <p:spPr>
            <a:xfrm>
              <a:off x="11638791" y="1124943"/>
              <a:ext cx="45779" cy="45903"/>
            </a:xfrm>
            <a:custGeom>
              <a:avLst/>
              <a:gdLst>
                <a:gd name="connsiteX0" fmla="*/ 45779 w 45779"/>
                <a:gd name="connsiteY0" fmla="*/ 22952 h 45903"/>
                <a:gd name="connsiteX1" fmla="*/ 22890 w 45779"/>
                <a:gd name="connsiteY1" fmla="*/ 45904 h 45903"/>
                <a:gd name="connsiteX2" fmla="*/ 0 w 45779"/>
                <a:gd name="connsiteY2" fmla="*/ 22952 h 45903"/>
                <a:gd name="connsiteX3" fmla="*/ 22890 w 45779"/>
                <a:gd name="connsiteY3" fmla="*/ 0 h 45903"/>
                <a:gd name="connsiteX4" fmla="*/ 45779 w 45779"/>
                <a:gd name="connsiteY4" fmla="*/ 22952 h 4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79" h="45903">
                  <a:moveTo>
                    <a:pt x="45779" y="22952"/>
                  </a:moveTo>
                  <a:cubicBezTo>
                    <a:pt x="45779" y="35628"/>
                    <a:pt x="35531" y="45904"/>
                    <a:pt x="22890" y="45904"/>
                  </a:cubicBezTo>
                  <a:cubicBezTo>
                    <a:pt x="10248" y="45904"/>
                    <a:pt x="0" y="35628"/>
                    <a:pt x="0" y="22952"/>
                  </a:cubicBezTo>
                  <a:cubicBezTo>
                    <a:pt x="0" y="10276"/>
                    <a:pt x="10248" y="0"/>
                    <a:pt x="22890" y="0"/>
                  </a:cubicBezTo>
                  <a:cubicBezTo>
                    <a:pt x="35531" y="0"/>
                    <a:pt x="45779" y="10276"/>
                    <a:pt x="45779" y="22952"/>
                  </a:cubicBezTo>
                  <a:close/>
                </a:path>
              </a:pathLst>
            </a:custGeom>
            <a:grpFill/>
            <a:ln w="5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083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  <p:sldLayoutId id="2147483749" r:id="rId18"/>
    <p:sldLayoutId id="2147483750" r:id="rId19"/>
    <p:sldLayoutId id="2147483751" r:id="rId20"/>
    <p:sldLayoutId id="2147483752" r:id="rId21"/>
    <p:sldLayoutId id="2147483753" r:id="rId22"/>
    <p:sldLayoutId id="2147483754" r:id="rId23"/>
    <p:sldLayoutId id="2147483755" r:id="rId24"/>
    <p:sldLayoutId id="2147483756" r:id="rId25"/>
    <p:sldLayoutId id="2147483757" r:id="rId26"/>
    <p:sldLayoutId id="2147483758" r:id="rId27"/>
    <p:sldLayoutId id="2147483759" r:id="rId28"/>
    <p:sldLayoutId id="2147483760" r:id="rId29"/>
    <p:sldLayoutId id="2147483761" r:id="rId30"/>
    <p:sldLayoutId id="2147483762" r:id="rId31"/>
    <p:sldLayoutId id="2147483763" r:id="rId32"/>
    <p:sldLayoutId id="2147483764" r:id="rId33"/>
    <p:sldLayoutId id="2147483765" r:id="rId34"/>
    <p:sldLayoutId id="2147483766" r:id="rId35"/>
    <p:sldLayoutId id="2147483767" r:id="rId36"/>
    <p:sldLayoutId id="2147483768" r:id="rId37"/>
    <p:sldLayoutId id="2147483769" r:id="rId38"/>
    <p:sldLayoutId id="2147483770" r:id="rId39"/>
    <p:sldLayoutId id="2147483771" r:id="rId40"/>
    <p:sldLayoutId id="2147483772" r:id="rId41"/>
    <p:sldLayoutId id="2147483773" r:id="rId42"/>
    <p:sldLayoutId id="2147483774" r:id="rId43"/>
    <p:sldLayoutId id="2147483775" r:id="rId4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Red Hat Display" panose="02010303040201060303" pitchFamily="2" charset="0"/>
          <a:ea typeface="Red Hat Display" panose="02010303040201060303" pitchFamily="2" charset="0"/>
          <a:cs typeface="Red Hat Display" panose="02010303040201060303" pitchFamily="2" charset="0"/>
        </a:defRPr>
      </a:lvl1pPr>
    </p:titleStyle>
    <p:bodyStyle>
      <a:lvl1pPr marL="355600" indent="-355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tabLst/>
        <a:defRPr sz="2000" kern="1200">
          <a:solidFill>
            <a:schemeClr val="tx2"/>
          </a:solidFill>
          <a:latin typeface="Red Hat Text" panose="02010503040201060303" pitchFamily="2" charset="0"/>
          <a:ea typeface="Red Hat Text" panose="02010503040201060303" pitchFamily="2" charset="0"/>
          <a:cs typeface="Red Hat Text" panose="02010503040201060303" pitchFamily="2" charset="0"/>
        </a:defRPr>
      </a:lvl1pPr>
      <a:lvl2pPr marL="712788" indent="-34925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Red Hat Text" panose="02010503040201060303" pitchFamily="2" charset="0"/>
          <a:ea typeface="Red Hat Text" panose="02010503040201060303" pitchFamily="2" charset="0"/>
          <a:cs typeface="Red Hat Text" panose="02010503040201060303" pitchFamily="2" charset="0"/>
        </a:defRPr>
      </a:lvl2pPr>
      <a:lvl3pPr marL="1069975" indent="-369888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Red Hat Text" panose="02010503040201060303" pitchFamily="2" charset="0"/>
          <a:ea typeface="Red Hat Text" panose="02010503040201060303" pitchFamily="2" charset="0"/>
          <a:cs typeface="Red Hat Text" panose="02010503040201060303" pitchFamily="2" charset="0"/>
        </a:defRPr>
      </a:lvl3pPr>
      <a:lvl4pPr marL="1427163" indent="-371475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Red Hat Text" panose="02010503040201060303" pitchFamily="2" charset="0"/>
          <a:ea typeface="Red Hat Text" panose="02010503040201060303" pitchFamily="2" charset="0"/>
          <a:cs typeface="Red Hat Text" panose="02010503040201060303" pitchFamily="2" charset="0"/>
        </a:defRPr>
      </a:lvl4pPr>
      <a:lvl5pPr marL="1784350" indent="-371475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Red Hat Text" panose="02010503040201060303" pitchFamily="2" charset="0"/>
          <a:ea typeface="Red Hat Text" panose="02010503040201060303" pitchFamily="2" charset="0"/>
          <a:cs typeface="Red Hat Text" panose="02010503040201060303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8">
          <p15:clr>
            <a:srgbClr val="F26B43"/>
          </p15:clr>
        </p15:guide>
        <p15:guide id="2" pos="370">
          <p15:clr>
            <a:srgbClr val="F26B43"/>
          </p15:clr>
        </p15:guide>
        <p15:guide id="3" orient="horz" pos="3884">
          <p15:clr>
            <a:srgbClr val="F26B43"/>
          </p15:clr>
        </p15:guide>
        <p15:guide id="4" pos="73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deosoftdev.com/free-video-editor/download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basseta2007.blogspot.com/2012/04/end.html" TargetMode="External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331525-4A6E-4B81-97CC-2114E4BF8E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VSDC video editor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D349413-F09B-4BDC-B248-38ABC579E5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Kom i gang med videoredigering</a:t>
            </a:r>
          </a:p>
          <a:p>
            <a:r>
              <a:rPr lang="nb-NO" dirty="0"/>
              <a:t>Helge Selstø</a:t>
            </a:r>
          </a:p>
        </p:txBody>
      </p:sp>
      <p:pic>
        <p:nvPicPr>
          <p:cNvPr id="6" name="Plassholder for bilde 5" descr="Et bilde som inneholder leke&#10;&#10;KI-generert innhold kan være feil.">
            <a:extLst>
              <a:ext uri="{FF2B5EF4-FFF2-40B4-BE49-F238E27FC236}">
                <a16:creationId xmlns:a16="http://schemas.microsoft.com/office/drawing/2014/main" id="{AD461978-1706-B110-69A8-CBE127146FF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0" r="174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4839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2D52FB8-CFE8-42DC-B26A-C649C2021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91616"/>
            <a:ext cx="10042207" cy="1234009"/>
          </a:xfrm>
        </p:spPr>
        <p:txBody>
          <a:bodyPr>
            <a:noAutofit/>
          </a:bodyPr>
          <a:lstStyle/>
          <a:p>
            <a:r>
              <a:rPr lang="nb-NO" sz="3000" dirty="0"/>
              <a:t>Video er satt inn, trykk tilpass oppløsning og pek på håndtak på en side og snurr video rett vei (se neste 2 bilder)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5B0F16FD-D6B4-452C-8D7B-876F98137F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39DD445-531C-4D6E-B71A-6070A2875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1F4F-940C-49CE-B6D6-A61B68BB6C00}" type="datetime1">
              <a:rPr lang="nb-NO" smtClean="0"/>
              <a:t>23.12.2025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578B18B-1C12-49BE-BF82-ADDFFA23F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FDDD7F6-B363-4730-994C-B8B6252C4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792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D3A63E-4CA7-4FCC-A998-5DA74A576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Trykk, </a:t>
            </a:r>
            <a:r>
              <a:rPr lang="nb-NO" dirty="0" err="1"/>
              <a:t>set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original </a:t>
            </a:r>
            <a:r>
              <a:rPr lang="nb-NO" dirty="0" err="1"/>
              <a:t>size</a:t>
            </a:r>
            <a:r>
              <a:rPr lang="nb-NO" dirty="0"/>
              <a:t>…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97761914-FB33-48CE-8569-9B75E4BA1A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D36CC60-BDAE-48B7-9F26-2913BB7E9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1F4F-940C-49CE-B6D6-A61B68BB6C00}" type="datetime1">
              <a:rPr lang="nb-NO" smtClean="0"/>
              <a:t>23.12.2025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CBA6FB2-1562-4502-B071-43E9AAB92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F660FED-D9F7-4DC7-916B-0CB539E15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11</a:t>
            </a:fld>
            <a:endParaRPr lang="nb-NO"/>
          </a:p>
        </p:txBody>
      </p: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DB24C941-4296-41D6-9D3A-93C091E40302}"/>
              </a:ext>
            </a:extLst>
          </p:cNvPr>
          <p:cNvCxnSpPr/>
          <p:nvPr/>
        </p:nvCxnSpPr>
        <p:spPr>
          <a:xfrm flipH="1">
            <a:off x="8962845" y="3062377"/>
            <a:ext cx="1276710" cy="100066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31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9F1243-AB6C-4752-B331-E16376802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Snurr video til rett vei…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1AC47774-5898-44D3-BBE5-CC98DA2C8A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8075EF6-67E9-4525-8044-5C0542AC5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1F4F-940C-49CE-B6D6-A61B68BB6C00}" type="datetime1">
              <a:rPr lang="nb-NO" smtClean="0"/>
              <a:t>23.12.2025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3269E1B-A00E-4934-BF38-64FAA0A86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89F3FFC-90A3-48FA-AD41-EBBB06DDD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12</a:t>
            </a:fld>
            <a:endParaRPr lang="nb-NO"/>
          </a:p>
        </p:txBody>
      </p: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39D24B0F-0269-498F-9A12-B4D199F7D551}"/>
              </a:ext>
            </a:extLst>
          </p:cNvPr>
          <p:cNvCxnSpPr/>
          <p:nvPr/>
        </p:nvCxnSpPr>
        <p:spPr>
          <a:xfrm flipH="1">
            <a:off x="6021238" y="2363638"/>
            <a:ext cx="1768415" cy="13457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67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1C0494-01FD-4002-AF72-F9DFE0E95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835"/>
            <a:ext cx="10515600" cy="2259358"/>
          </a:xfrm>
        </p:spPr>
        <p:txBody>
          <a:bodyPr>
            <a:noAutofit/>
          </a:bodyPr>
          <a:lstStyle/>
          <a:p>
            <a:r>
              <a:rPr lang="nb-NO" sz="2800" dirty="0"/>
              <a:t>Hvis du må klippe i en filmsnutt, så kan du på slutten dra enden av filmen til venstre, mens i starten må du sette tidslinjen der du vil klippe, trykk på trim start og filmen er klippet i starten</a:t>
            </a:r>
          </a:p>
        </p:txBody>
      </p:sp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BEA16411-28C6-421F-AC6C-1B3B25E014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A753DE8-C252-4717-BF85-92F62D172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1F4F-940C-49CE-B6D6-A61B68BB6C00}" type="datetime1">
              <a:rPr lang="nb-NO" smtClean="0"/>
              <a:t>23.12.2025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504616B-644C-4276-841A-9AFD34D8A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931A0CC-8577-41EB-9A53-3CAB0A9FF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13</a:t>
            </a:fld>
            <a:endParaRPr lang="nb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42D09D5-DF48-4BFF-A38B-5240264B16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21" t="5324" r="66875" b="67103"/>
          <a:stretch/>
        </p:blipFill>
        <p:spPr>
          <a:xfrm>
            <a:off x="2502137" y="2638306"/>
            <a:ext cx="3072926" cy="1890966"/>
          </a:xfrm>
          <a:prstGeom prst="rect">
            <a:avLst/>
          </a:prstGeom>
        </p:spPr>
      </p:pic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FD3EE1F0-9AC7-4558-BCD0-2E5845572120}"/>
              </a:ext>
            </a:extLst>
          </p:cNvPr>
          <p:cNvCxnSpPr/>
          <p:nvPr/>
        </p:nvCxnSpPr>
        <p:spPr>
          <a:xfrm flipV="1">
            <a:off x="1418602" y="3307222"/>
            <a:ext cx="1580972" cy="10853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86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1C0494-01FD-4002-AF72-F9DFE0E95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91616"/>
            <a:ext cx="10226805" cy="1367813"/>
          </a:xfrm>
        </p:spPr>
        <p:txBody>
          <a:bodyPr>
            <a:noAutofit/>
          </a:bodyPr>
          <a:lstStyle/>
          <a:p>
            <a:r>
              <a:rPr lang="nb-NO" sz="2800" dirty="0"/>
              <a:t>Dra tidslinje til start og spill av video, skriv ned tale og sjekk tider på tidslinjen, starttid og sluttid for hver tekst, bruk notisblokk, se format sider frem.</a:t>
            </a:r>
          </a:p>
        </p:txBody>
      </p:sp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BEA16411-28C6-421F-AC6C-1B3B25E014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2347081" y="1959429"/>
            <a:ext cx="7497838" cy="4217534"/>
          </a:xfrm>
          <a:prstGeom prst="rect">
            <a:avLst/>
          </a:prstGeo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A753DE8-C252-4717-BF85-92F62D172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1F4F-940C-49CE-B6D6-A61B68BB6C00}" type="datetime1">
              <a:rPr lang="nb-NO" smtClean="0"/>
              <a:t>23.12.2025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504616B-644C-4276-841A-9AFD34D8A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931A0CC-8577-41EB-9A53-3CAB0A9FF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025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D4A94A5-0C5B-8407-807C-2E7417C2A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Metode for å automatisk generere </a:t>
            </a:r>
            <a:r>
              <a:rPr lang="nb-NO" dirty="0" err="1"/>
              <a:t>srt</a:t>
            </a:r>
            <a:r>
              <a:rPr lang="nb-NO" dirty="0"/>
              <a:t>-fil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4F55E27-F517-2D2E-40AD-6AE5D5329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6" y="1825625"/>
            <a:ext cx="5276711" cy="4351338"/>
          </a:xfrm>
        </p:spPr>
        <p:txBody>
          <a:bodyPr/>
          <a:lstStyle/>
          <a:p>
            <a:r>
              <a:rPr lang="nb-NO" dirty="0"/>
              <a:t>Sett sammen videoen og lag en endelig fil (mp4)</a:t>
            </a:r>
          </a:p>
          <a:p>
            <a:pPr lvl="1"/>
            <a:r>
              <a:rPr lang="nb-NO" dirty="0"/>
              <a:t>Se lysbilde 24-26 for metode</a:t>
            </a:r>
          </a:p>
          <a:p>
            <a:r>
              <a:rPr lang="nb-NO" dirty="0"/>
              <a:t>Åpne videoen i </a:t>
            </a:r>
            <a:r>
              <a:rPr lang="nb-NO" dirty="0" err="1"/>
              <a:t>ClipChimp</a:t>
            </a:r>
            <a:endParaRPr lang="nb-NO" dirty="0"/>
          </a:p>
          <a:p>
            <a:r>
              <a:rPr lang="nb-NO" dirty="0"/>
              <a:t>Velg automatisk teksting og norsk</a:t>
            </a:r>
          </a:p>
          <a:p>
            <a:r>
              <a:rPr lang="nb-NO" dirty="0"/>
              <a:t>Last ned tekstfilen (.</a:t>
            </a:r>
            <a:r>
              <a:rPr lang="nb-NO" dirty="0" err="1"/>
              <a:t>srt</a:t>
            </a:r>
            <a:r>
              <a:rPr lang="nb-NO" dirty="0"/>
              <a:t>) og lagre den med Notisblokk, husk UTF-8 med BOM</a:t>
            </a:r>
          </a:p>
          <a:p>
            <a:r>
              <a:rPr lang="nb-NO"/>
              <a:t>Rediger eventuelle feil i teksten</a:t>
            </a:r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64BB434-8E4C-3E23-0005-157A863AE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1F4F-940C-49CE-B6D6-A61B68BB6C00}" type="datetime1">
              <a:rPr lang="nb-NO" smtClean="0"/>
              <a:t>23.12.2025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50B1D7C-0532-F734-F168-0F51437D7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E600600-30EC-1D46-30A3-56855D174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15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F678C053-099F-FF5A-5349-D6A7E8E3F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383" y="2529880"/>
            <a:ext cx="5659319" cy="3237617"/>
          </a:xfrm>
          <a:prstGeom prst="rect">
            <a:avLst/>
          </a:prstGeom>
        </p:spPr>
      </p:pic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5770E595-97CD-1085-5401-B9A64ED26720}"/>
              </a:ext>
            </a:extLst>
          </p:cNvPr>
          <p:cNvCxnSpPr>
            <a:cxnSpLocks/>
          </p:cNvCxnSpPr>
          <p:nvPr/>
        </p:nvCxnSpPr>
        <p:spPr>
          <a:xfrm>
            <a:off x="9233309" y="2336264"/>
            <a:ext cx="1396273" cy="12205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FB430ECF-00FE-1675-CC85-4FDF28619196}"/>
              </a:ext>
            </a:extLst>
          </p:cNvPr>
          <p:cNvCxnSpPr>
            <a:cxnSpLocks/>
          </p:cNvCxnSpPr>
          <p:nvPr/>
        </p:nvCxnSpPr>
        <p:spPr>
          <a:xfrm>
            <a:off x="10265741" y="1747411"/>
            <a:ext cx="1396273" cy="12205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08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FB0BCE-70CD-44CE-B004-183D3678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127" y="1432692"/>
            <a:ext cx="4827307" cy="4358508"/>
          </a:xfrm>
        </p:spPr>
        <p:txBody>
          <a:bodyPr anchor="ctr">
            <a:noAutofit/>
          </a:bodyPr>
          <a:lstStyle/>
          <a:p>
            <a:r>
              <a:rPr lang="nb-NO" sz="3600" dirty="0"/>
              <a:t>Når du skal tekste videoen din. </a:t>
            </a:r>
            <a:br>
              <a:rPr lang="nb-NO" sz="3600" dirty="0"/>
            </a:br>
            <a:r>
              <a:rPr lang="nb-NO" sz="3600" dirty="0"/>
              <a:t>Gi undertekstfilen navn *.</a:t>
            </a:r>
            <a:r>
              <a:rPr lang="nb-NO" sz="3600" dirty="0" err="1"/>
              <a:t>srt</a:t>
            </a:r>
            <a:r>
              <a:rPr lang="nb-NO" sz="3600" dirty="0"/>
              <a:t> og husk koding: UTF-8 med BOM, hvis ikke blir </a:t>
            </a:r>
            <a:r>
              <a:rPr lang="nb-NO" sz="3600" dirty="0" err="1"/>
              <a:t>æøå</a:t>
            </a:r>
            <a:r>
              <a:rPr lang="nb-NO" sz="3600" dirty="0"/>
              <a:t> feil.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E5840A26-E52C-45AB-9B03-DF256F7EA6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214" t="3554" r="8518" b="7834"/>
          <a:stretch/>
        </p:blipFill>
        <p:spPr>
          <a:xfrm>
            <a:off x="5546784" y="1690688"/>
            <a:ext cx="4183813" cy="4232688"/>
          </a:xfrm>
          <a:prstGeom prst="rect">
            <a:avLst/>
          </a:prstGeo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6FB4138-771C-4331-9B4D-783AD936F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1F4F-940C-49CE-B6D6-A61B68BB6C00}" type="datetime1">
              <a:rPr lang="nb-NO" smtClean="0"/>
              <a:t>23.12.2025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7608AAC-DF49-4217-A9C8-6DA8BF148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86B7D6-F418-46C2-A9D8-59A1699BA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16</a:t>
            </a:fld>
            <a:endParaRPr lang="nb-NO"/>
          </a:p>
        </p:txBody>
      </p: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B40C0DE4-6B72-4691-B3BF-3A6A323B3A5B}"/>
              </a:ext>
            </a:extLst>
          </p:cNvPr>
          <p:cNvCxnSpPr>
            <a:cxnSpLocks/>
          </p:cNvCxnSpPr>
          <p:nvPr/>
        </p:nvCxnSpPr>
        <p:spPr>
          <a:xfrm>
            <a:off x="4748981" y="3696929"/>
            <a:ext cx="1125608" cy="61627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4E4964EC-C749-46E4-9190-885E53065ACA}"/>
              </a:ext>
            </a:extLst>
          </p:cNvPr>
          <p:cNvCxnSpPr>
            <a:cxnSpLocks/>
          </p:cNvCxnSpPr>
          <p:nvPr/>
        </p:nvCxnSpPr>
        <p:spPr>
          <a:xfrm>
            <a:off x="3746090" y="4313208"/>
            <a:ext cx="4276476" cy="29329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81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1BA2A9-55CB-47CB-81BB-76130A289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Her er eksempel på *.</a:t>
            </a:r>
            <a:r>
              <a:rPr lang="nb-NO" dirty="0" err="1"/>
              <a:t>srt</a:t>
            </a:r>
            <a:r>
              <a:rPr lang="nb-NO" dirty="0"/>
              <a:t> fil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1098F616-D8C4-4630-A52B-CEB11486A0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0589" y="1717919"/>
            <a:ext cx="3964188" cy="4351338"/>
          </a:xfrm>
          <a:prstGeom prst="rect">
            <a:avLst/>
          </a:prstGeo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952B7DD-6809-406B-A708-8BFF71D42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1F4F-940C-49CE-B6D6-A61B68BB6C00}" type="datetime1">
              <a:rPr lang="nb-NO" smtClean="0"/>
              <a:t>23.12.2025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C86B888-25C7-4BE3-9DFE-F981FD25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36B7C51-6228-49CF-8F21-69068FFE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17</a:t>
            </a:fld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4EEE6A01-D586-4638-81CE-35ECDD3F9EF9}"/>
              </a:ext>
            </a:extLst>
          </p:cNvPr>
          <p:cNvSpPr txBox="1"/>
          <p:nvPr/>
        </p:nvSpPr>
        <p:spPr>
          <a:xfrm>
            <a:off x="612475" y="2072137"/>
            <a:ext cx="55697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Red Hat Text" panose="02010503040201060303" pitchFamily="2" charset="0"/>
                <a:ea typeface="Red Hat Text" panose="02010503040201060303" pitchFamily="2" charset="0"/>
                <a:cs typeface="Red Hat Text" panose="02010503040201060303" pitchFamily="2" charset="0"/>
              </a:rPr>
              <a:t>1</a:t>
            </a:r>
          </a:p>
          <a:p>
            <a:r>
              <a:rPr lang="nb-NO" dirty="0">
                <a:latin typeface="Red Hat Text" panose="02010503040201060303" pitchFamily="2" charset="0"/>
                <a:ea typeface="Red Hat Text" panose="02010503040201060303" pitchFamily="2" charset="0"/>
                <a:cs typeface="Red Hat Text" panose="02010503040201060303" pitchFamily="2" charset="0"/>
              </a:rPr>
              <a:t>00:00:01 --&gt; 00:00:05</a:t>
            </a:r>
          </a:p>
          <a:p>
            <a:r>
              <a:rPr lang="nb-NO" dirty="0">
                <a:latin typeface="Red Hat Text" panose="02010503040201060303" pitchFamily="2" charset="0"/>
                <a:ea typeface="Red Hat Text" panose="02010503040201060303" pitchFamily="2" charset="0"/>
                <a:cs typeface="Red Hat Text" panose="02010503040201060303" pitchFamily="2" charset="0"/>
              </a:rPr>
              <a:t>Nå skal vi se hvorfor </a:t>
            </a:r>
            <a:r>
              <a:rPr lang="nb-NO" dirty="0" err="1">
                <a:latin typeface="Red Hat Text" panose="02010503040201060303" pitchFamily="2" charset="0"/>
                <a:ea typeface="Red Hat Text" panose="02010503040201060303" pitchFamily="2" charset="0"/>
                <a:cs typeface="Red Hat Text" panose="02010503040201060303" pitchFamily="2" charset="0"/>
              </a:rPr>
              <a:t>iPhone</a:t>
            </a:r>
            <a:r>
              <a:rPr lang="nb-NO" dirty="0">
                <a:latin typeface="Red Hat Text" panose="02010503040201060303" pitchFamily="2" charset="0"/>
                <a:ea typeface="Red Hat Text" panose="02010503040201060303" pitchFamily="2" charset="0"/>
                <a:cs typeface="Red Hat Text" panose="02010503040201060303" pitchFamily="2" charset="0"/>
              </a:rPr>
              <a:t> er den beste mobilen</a:t>
            </a:r>
          </a:p>
          <a:p>
            <a:r>
              <a:rPr lang="nb-NO" dirty="0">
                <a:latin typeface="Red Hat Text" panose="02010503040201060303" pitchFamily="2" charset="0"/>
                <a:ea typeface="Red Hat Text" panose="02010503040201060303" pitchFamily="2" charset="0"/>
                <a:cs typeface="Red Hat Text" panose="02010503040201060303" pitchFamily="2" charset="0"/>
              </a:rPr>
              <a:t> </a:t>
            </a:r>
          </a:p>
          <a:p>
            <a:r>
              <a:rPr lang="nb-NO" dirty="0">
                <a:latin typeface="Red Hat Text" panose="02010503040201060303" pitchFamily="2" charset="0"/>
                <a:ea typeface="Red Hat Text" panose="02010503040201060303" pitchFamily="2" charset="0"/>
                <a:cs typeface="Red Hat Text" panose="02010503040201060303" pitchFamily="2" charset="0"/>
              </a:rPr>
              <a:t>2</a:t>
            </a:r>
          </a:p>
          <a:p>
            <a:r>
              <a:rPr lang="nb-NO" dirty="0">
                <a:latin typeface="Red Hat Text" panose="02010503040201060303" pitchFamily="2" charset="0"/>
                <a:ea typeface="Red Hat Text" panose="02010503040201060303" pitchFamily="2" charset="0"/>
                <a:cs typeface="Red Hat Text" panose="02010503040201060303" pitchFamily="2" charset="0"/>
              </a:rPr>
              <a:t>00:00:06 --&gt; 00:00:08</a:t>
            </a:r>
          </a:p>
          <a:p>
            <a:r>
              <a:rPr lang="nb-NO" dirty="0">
                <a:latin typeface="Red Hat Text" panose="02010503040201060303" pitchFamily="2" charset="0"/>
                <a:ea typeface="Red Hat Text" panose="02010503040201060303" pitchFamily="2" charset="0"/>
                <a:cs typeface="Red Hat Text" panose="02010503040201060303" pitchFamily="2" charset="0"/>
              </a:rPr>
              <a:t>Det er fordi Android stinker :-P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D6DE3369-58B2-4E6B-B3BF-CFE42D37233A}"/>
              </a:ext>
            </a:extLst>
          </p:cNvPr>
          <p:cNvSpPr txBox="1"/>
          <p:nvPr/>
        </p:nvSpPr>
        <p:spPr>
          <a:xfrm>
            <a:off x="612475" y="4484911"/>
            <a:ext cx="56300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latin typeface="Red Hat Text" panose="02010503040201060303" pitchFamily="2" charset="0"/>
                <a:ea typeface="Red Hat Text" panose="02010503040201060303" pitchFamily="2" charset="0"/>
                <a:cs typeface="Red Hat Text" panose="02010503040201060303" pitchFamily="2" charset="0"/>
              </a:rPr>
              <a:t>Husk å nummerere hver tekst, sett inn start og sluttid</a:t>
            </a:r>
          </a:p>
          <a:p>
            <a:r>
              <a:rPr lang="nb-NO" dirty="0">
                <a:latin typeface="Red Hat Text" panose="02010503040201060303" pitchFamily="2" charset="0"/>
                <a:ea typeface="Red Hat Text" panose="02010503040201060303" pitchFamily="2" charset="0"/>
                <a:cs typeface="Red Hat Text" panose="02010503040201060303" pitchFamily="2" charset="0"/>
              </a:rPr>
              <a:t>for hver tekst, det kan være flere linjer.</a:t>
            </a:r>
          </a:p>
          <a:p>
            <a:r>
              <a:rPr lang="nb-NO" dirty="0">
                <a:latin typeface="Red Hat Text" panose="02010503040201060303" pitchFamily="2" charset="0"/>
                <a:ea typeface="Red Hat Text" panose="02010503040201060303" pitchFamily="2" charset="0"/>
                <a:cs typeface="Red Hat Text" panose="02010503040201060303" pitchFamily="2" charset="0"/>
              </a:rPr>
              <a:t>Husk mellomrom etter tekst, før nytt tall.</a:t>
            </a:r>
          </a:p>
          <a:p>
            <a:endParaRPr lang="nb-NO" dirty="0">
              <a:latin typeface="Red Hat Text" panose="02010503040201060303" pitchFamily="2" charset="0"/>
              <a:ea typeface="Red Hat Text" panose="02010503040201060303" pitchFamily="2" charset="0"/>
              <a:cs typeface="Red Hat Text" panose="020105030402010603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99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33F590-47CB-4D5F-A7E4-DA0C6ED57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91616"/>
            <a:ext cx="10042207" cy="1028954"/>
          </a:xfrm>
        </p:spPr>
        <p:txBody>
          <a:bodyPr>
            <a:normAutofit fontScale="90000"/>
          </a:bodyPr>
          <a:lstStyle/>
          <a:p>
            <a:r>
              <a:rPr lang="nb-NO" dirty="0"/>
              <a:t>Trykk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subtitles</a:t>
            </a:r>
            <a:r>
              <a:rPr lang="nb-NO" dirty="0"/>
              <a:t> eller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object</a:t>
            </a:r>
            <a:r>
              <a:rPr lang="nb-NO" dirty="0"/>
              <a:t> og velg </a:t>
            </a:r>
            <a:r>
              <a:rPr lang="nb-NO" dirty="0" err="1"/>
              <a:t>subtitles</a:t>
            </a:r>
            <a:r>
              <a:rPr lang="nb-NO" dirty="0"/>
              <a:t> i menyen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32373750-72E7-4F61-ACB3-181FBBB163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9740" y="1694912"/>
            <a:ext cx="5751577" cy="3235262"/>
          </a:xfrm>
          <a:prstGeom prst="rect">
            <a:avLst/>
          </a:prstGeo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4277FBA-1540-4D02-9AE0-BD9566FE6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1F4F-940C-49CE-B6D6-A61B68BB6C00}" type="datetime1">
              <a:rPr lang="nb-NO" smtClean="0"/>
              <a:t>23.12.2025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1FAEEEE-E123-4DB7-9212-CBEC224B9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A88F4E4-942A-4C40-AFB6-2D3525732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18</a:t>
            </a:fld>
            <a:endParaRPr lang="nb-NO"/>
          </a:p>
        </p:txBody>
      </p: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C725BBC3-7332-4212-B0CD-F044024E900C}"/>
              </a:ext>
            </a:extLst>
          </p:cNvPr>
          <p:cNvCxnSpPr>
            <a:cxnSpLocks/>
          </p:cNvCxnSpPr>
          <p:nvPr/>
        </p:nvCxnSpPr>
        <p:spPr>
          <a:xfrm flipV="1">
            <a:off x="4807390" y="2844113"/>
            <a:ext cx="506226" cy="2340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D33DB898-2DA1-4123-B9BC-BAF42AA6ABBE}"/>
              </a:ext>
            </a:extLst>
          </p:cNvPr>
          <p:cNvCxnSpPr>
            <a:cxnSpLocks/>
          </p:cNvCxnSpPr>
          <p:nvPr/>
        </p:nvCxnSpPr>
        <p:spPr>
          <a:xfrm flipV="1">
            <a:off x="4807390" y="1982965"/>
            <a:ext cx="140414" cy="8611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Bilde 11" descr="Et bilde som inneholder skjermbilde, tekst, Multimedieprogramvare, programvare&#10;&#10;KI-generert innhold kan være feil.">
            <a:extLst>
              <a:ext uri="{FF2B5EF4-FFF2-40B4-BE49-F238E27FC236}">
                <a16:creationId xmlns:a16="http://schemas.microsoft.com/office/drawing/2014/main" id="{E4CFFC15-FFEA-18F9-6EDA-8E3F093A9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087" y="5121707"/>
            <a:ext cx="4454930" cy="957668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5DE1C21B-E172-D4E7-7BC7-9B81C3A8D5A4}"/>
              </a:ext>
            </a:extLst>
          </p:cNvPr>
          <p:cNvSpPr txBox="1"/>
          <p:nvPr/>
        </p:nvSpPr>
        <p:spPr>
          <a:xfrm>
            <a:off x="812008" y="4006844"/>
            <a:ext cx="3476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latin typeface="Red Hat Text" panose="02010503040201060303" pitchFamily="2" charset="0"/>
                <a:ea typeface="Red Hat Text" panose="02010503040201060303" pitchFamily="2" charset="0"/>
                <a:cs typeface="Red Hat Text" panose="02010503040201060303" pitchFamily="2" charset="0"/>
              </a:rPr>
              <a:t>Pass på å velge UTF-8 når du åpner </a:t>
            </a:r>
            <a:r>
              <a:rPr lang="nb-NO" sz="2000" dirty="0" err="1">
                <a:latin typeface="Red Hat Text" panose="02010503040201060303" pitchFamily="2" charset="0"/>
                <a:ea typeface="Red Hat Text" panose="02010503040201060303" pitchFamily="2" charset="0"/>
                <a:cs typeface="Red Hat Text" panose="02010503040201060303" pitchFamily="2" charset="0"/>
              </a:rPr>
              <a:t>srt</a:t>
            </a:r>
            <a:r>
              <a:rPr lang="nb-NO" sz="2000" dirty="0">
                <a:latin typeface="Red Hat Text" panose="02010503040201060303" pitchFamily="2" charset="0"/>
                <a:ea typeface="Red Hat Text" panose="02010503040201060303" pitchFamily="2" charset="0"/>
                <a:cs typeface="Red Hat Text" panose="02010503040201060303" pitchFamily="2" charset="0"/>
              </a:rPr>
              <a:t>-filen. Da blir ÆØÅ korrekt skrevet inn.</a:t>
            </a:r>
          </a:p>
        </p:txBody>
      </p:sp>
    </p:spTree>
    <p:extLst>
      <p:ext uri="{BB962C8B-B14F-4D97-AF65-F5344CB8AC3E}">
        <p14:creationId xmlns:p14="http://schemas.microsoft.com/office/powerpoint/2010/main" val="221153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0794F38-49C4-400E-8118-06ACE6EA0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Pass på at tidslinje står på start, trykk OK og undertittel settes inn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E3AA38E9-710F-4A51-B14D-7E4ED8CE00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30AE993-F52F-4578-B172-EBAAF74DF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1F4F-940C-49CE-B6D6-A61B68BB6C00}" type="datetime1">
              <a:rPr lang="nb-NO" smtClean="0"/>
              <a:t>23.12.2025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E2C3693-14D0-44C8-A2D9-97BB6C002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A70200B-5557-4378-B4ED-4620E763D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19</a:t>
            </a:fld>
            <a:endParaRPr lang="nb-NO"/>
          </a:p>
        </p:txBody>
      </p: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D2CAA641-957E-43F0-8E8E-94FE8E8DAADA}"/>
              </a:ext>
            </a:extLst>
          </p:cNvPr>
          <p:cNvCxnSpPr/>
          <p:nvPr/>
        </p:nvCxnSpPr>
        <p:spPr>
          <a:xfrm flipV="1">
            <a:off x="1570008" y="5287992"/>
            <a:ext cx="1518249" cy="3795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86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EAA8ADF-4368-4E9F-A2DD-DBBFEE933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Last ned programmet: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79860EF-B736-4330-B569-EB8B0FC8B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1F4F-940C-49CE-B6D6-A61B68BB6C00}" type="datetime1">
              <a:rPr lang="nb-NO" smtClean="0"/>
              <a:t>23.12.2025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6EF5CE3-1AB2-4050-9CE6-550524E75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E425E68-9051-4768-8867-3035611AD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2</a:t>
            </a:fld>
            <a:endParaRPr lang="nb-NO"/>
          </a:p>
        </p:txBody>
      </p:sp>
      <p:pic>
        <p:nvPicPr>
          <p:cNvPr id="8" name="Bilde 7" descr="Et bilde som inneholder skjermbilde, innendørs, overvåke, datamaskin&#10;&#10;Automatisk generert beskrivelse">
            <a:extLst>
              <a:ext uri="{FF2B5EF4-FFF2-40B4-BE49-F238E27FC236}">
                <a16:creationId xmlns:a16="http://schemas.microsoft.com/office/drawing/2014/main" id="{0C0BC294-0760-4CB5-99A7-FCEBED79E3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" t="3739" r="-1"/>
          <a:stretch/>
        </p:blipFill>
        <p:spPr>
          <a:xfrm>
            <a:off x="838200" y="2363316"/>
            <a:ext cx="3817189" cy="2082103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82883FF3-EB92-42E7-8604-275578047925}"/>
              </a:ext>
            </a:extLst>
          </p:cNvPr>
          <p:cNvSpPr txBox="1"/>
          <p:nvPr/>
        </p:nvSpPr>
        <p:spPr>
          <a:xfrm>
            <a:off x="4149306" y="1506022"/>
            <a:ext cx="6324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latin typeface="Red Hat Text" panose="02010503040201060303" pitchFamily="2" charset="0"/>
                <a:ea typeface="Red Hat Text" panose="02010503040201060303" pitchFamily="2" charset="0"/>
                <a:cs typeface="Red Hat Text" panose="02010503040201060303" pitchFamily="2" charset="0"/>
                <a:hlinkClick r:id="rId3"/>
              </a:rPr>
              <a:t>http://www.videosoftdev.com/free-video-editor/download</a:t>
            </a:r>
            <a:endParaRPr lang="nb-NO" dirty="0">
              <a:latin typeface="Red Hat Text" panose="02010503040201060303" pitchFamily="2" charset="0"/>
              <a:ea typeface="Red Hat Text" panose="02010503040201060303" pitchFamily="2" charset="0"/>
              <a:cs typeface="Red Hat Text" panose="02010503040201060303" pitchFamily="2" charset="0"/>
            </a:endParaRP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FEC653AA-63A4-4A20-8258-FBA660CBAA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05" t="4384" r="16651" b="10459"/>
          <a:stretch/>
        </p:blipFill>
        <p:spPr>
          <a:xfrm>
            <a:off x="4149306" y="3016251"/>
            <a:ext cx="4362091" cy="2581413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86935936-C991-0F24-76D1-D6A1FE723FEE}"/>
              </a:ext>
            </a:extLst>
          </p:cNvPr>
          <p:cNvSpPr txBox="1"/>
          <p:nvPr/>
        </p:nvSpPr>
        <p:spPr>
          <a:xfrm>
            <a:off x="838200" y="5701552"/>
            <a:ext cx="9791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>
                <a:solidFill>
                  <a:schemeClr val="tx2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Installer programmet på vanlig måte og kjør programmet</a:t>
            </a:r>
          </a:p>
        </p:txBody>
      </p:sp>
    </p:spTree>
    <p:extLst>
      <p:ext uri="{BB962C8B-B14F-4D97-AF65-F5344CB8AC3E}">
        <p14:creationId xmlns:p14="http://schemas.microsoft.com/office/powerpoint/2010/main" val="122678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450EAD-9AFB-4BEB-AB63-B8661725E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91616"/>
            <a:ext cx="10042207" cy="1629070"/>
          </a:xfrm>
        </p:spPr>
        <p:txBody>
          <a:bodyPr>
            <a:normAutofit fontScale="90000"/>
          </a:bodyPr>
          <a:lstStyle/>
          <a:p>
            <a:r>
              <a:rPr lang="nb-NO" dirty="0"/>
              <a:t>Tegn inn hvor på video undertittel skal plasseres, og undertittel vises på tidslinje under.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66B4A51C-F838-46D3-BB2B-7D8CBB61C7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09F1C8A-A08B-4EEF-AFBE-FCD207746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1F4F-940C-49CE-B6D6-A61B68BB6C00}" type="datetime1">
              <a:rPr lang="nb-NO" smtClean="0"/>
              <a:t>23.12.2025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AFE297A-A3BE-4E5A-BF49-048E67BBA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D5AA806-F53F-4DEF-A1C2-2BD0ED3F8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20</a:t>
            </a:fld>
            <a:endParaRPr lang="nb-NO"/>
          </a:p>
        </p:txBody>
      </p: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CAFBE940-C4BF-426F-A89D-E7A3E4153264}"/>
              </a:ext>
            </a:extLst>
          </p:cNvPr>
          <p:cNvCxnSpPr/>
          <p:nvPr/>
        </p:nvCxnSpPr>
        <p:spPr>
          <a:xfrm flipH="1">
            <a:off x="6228272" y="3243532"/>
            <a:ext cx="1086928" cy="11041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Sylinder 2">
            <a:extLst>
              <a:ext uri="{FF2B5EF4-FFF2-40B4-BE49-F238E27FC236}">
                <a16:creationId xmlns:a16="http://schemas.microsoft.com/office/drawing/2014/main" id="{4F6BD29E-45A7-0E81-5D5C-2F1DB1BB439E}"/>
              </a:ext>
            </a:extLst>
          </p:cNvPr>
          <p:cNvSpPr txBox="1"/>
          <p:nvPr/>
        </p:nvSpPr>
        <p:spPr>
          <a:xfrm>
            <a:off x="587373" y="2600927"/>
            <a:ext cx="17079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solidFill>
                  <a:srgbClr val="2734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d Hat Text" panose="02010503040201060303" pitchFamily="2" charset="0"/>
                <a:ea typeface="Red Hat Text" panose="02010503040201060303" pitchFamily="2" charset="0"/>
                <a:cs typeface="Red Hat Text" panose="02010503040201060303" pitchFamily="2" charset="0"/>
              </a:rPr>
              <a:t>Til dette bruker du musen og drar ut en boks der undertittelen skal være</a:t>
            </a:r>
          </a:p>
        </p:txBody>
      </p:sp>
    </p:spTree>
    <p:extLst>
      <p:ext uri="{BB962C8B-B14F-4D97-AF65-F5344CB8AC3E}">
        <p14:creationId xmlns:p14="http://schemas.microsoft.com/office/powerpoint/2010/main" val="674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7D510C2-BD1B-49C1-AC34-B9D7479C0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91616"/>
            <a:ext cx="10042207" cy="1293168"/>
          </a:xfrm>
        </p:spPr>
        <p:txBody>
          <a:bodyPr>
            <a:normAutofit fontScale="90000"/>
          </a:bodyPr>
          <a:lstStyle/>
          <a:p>
            <a:r>
              <a:rPr lang="nb-NO" dirty="0"/>
              <a:t>Juster tekststørrelse, farge og bakgrunnsfarge</a:t>
            </a:r>
          </a:p>
        </p:txBody>
      </p:sp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0D3CEE44-0B04-4A78-AFA0-D6BCAB45C4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641" t="47652" r="11936" b="27765"/>
          <a:stretch/>
        </p:blipFill>
        <p:spPr>
          <a:xfrm>
            <a:off x="857854" y="2122098"/>
            <a:ext cx="10476292" cy="2613804"/>
          </a:xfrm>
          <a:prstGeom prst="rect">
            <a:avLst/>
          </a:prstGeo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02D01B4-AB0C-4CBE-865C-ACBB96F87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1F4F-940C-49CE-B6D6-A61B68BB6C00}" type="datetime1">
              <a:rPr lang="nb-NO" smtClean="0"/>
              <a:t>23.12.2025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05F503F-29F2-4926-ABBA-B2F88A866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B62D950-798A-421B-9E41-D4104180E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615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82DDDE0-71C1-419B-9D8F-B695F4EA5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91616"/>
            <a:ext cx="10042207" cy="2058278"/>
          </a:xfrm>
        </p:spPr>
        <p:txBody>
          <a:bodyPr>
            <a:normAutofit fontScale="90000"/>
          </a:bodyPr>
          <a:lstStyle/>
          <a:p>
            <a:r>
              <a:rPr lang="nb-NO" dirty="0"/>
              <a:t>Tahoma, 72 </a:t>
            </a:r>
            <a:r>
              <a:rPr lang="nb-NO" dirty="0" err="1"/>
              <a:t>pkt</a:t>
            </a:r>
            <a:r>
              <a:rPr lang="nb-NO" dirty="0"/>
              <a:t>, kan være ok, men det kommer an på filmens oppløsning. Velg gjerne svart bakgrunn for å lette lesingen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79393E74-6D46-4124-857C-CEA8A5A2D0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744" t="48791" r="12698" b="23998"/>
          <a:stretch/>
        </p:blipFill>
        <p:spPr>
          <a:xfrm>
            <a:off x="783057" y="2751827"/>
            <a:ext cx="10327766" cy="2794958"/>
          </a:xfrm>
          <a:prstGeom prst="rect">
            <a:avLst/>
          </a:prstGeo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B278890-03A3-4149-A8BC-DE157AC20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1F4F-940C-49CE-B6D6-A61B68BB6C00}" type="datetime1">
              <a:rPr lang="nb-NO" smtClean="0"/>
              <a:t>23.12.2025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865B288-8495-4614-A654-E78998C2E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DCE1B45-6349-4120-A18F-4D2859D29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22</a:t>
            </a:fld>
            <a:endParaRPr lang="nb-NO"/>
          </a:p>
        </p:txBody>
      </p: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531D6BBC-E420-42C9-8F76-CC843C712A24}"/>
              </a:ext>
            </a:extLst>
          </p:cNvPr>
          <p:cNvCxnSpPr/>
          <p:nvPr/>
        </p:nvCxnSpPr>
        <p:spPr>
          <a:xfrm flipH="1">
            <a:off x="10679502" y="2208362"/>
            <a:ext cx="486464" cy="88852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0C47F705-71D6-489F-AA53-848F1638162E}"/>
              </a:ext>
            </a:extLst>
          </p:cNvPr>
          <p:cNvCxnSpPr/>
          <p:nvPr/>
        </p:nvCxnSpPr>
        <p:spPr>
          <a:xfrm flipH="1">
            <a:off x="10705381" y="3847381"/>
            <a:ext cx="110418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pilkobling 12">
            <a:extLst>
              <a:ext uri="{FF2B5EF4-FFF2-40B4-BE49-F238E27FC236}">
                <a16:creationId xmlns:a16="http://schemas.microsoft.com/office/drawing/2014/main" id="{65597986-5EA9-42C0-AD0D-8D1282AD995C}"/>
              </a:ext>
            </a:extLst>
          </p:cNvPr>
          <p:cNvCxnSpPr/>
          <p:nvPr/>
        </p:nvCxnSpPr>
        <p:spPr>
          <a:xfrm flipH="1" flipV="1">
            <a:off x="9998015" y="4080294"/>
            <a:ext cx="1500996" cy="77637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Sylinder 2">
            <a:extLst>
              <a:ext uri="{FF2B5EF4-FFF2-40B4-BE49-F238E27FC236}">
                <a16:creationId xmlns:a16="http://schemas.microsoft.com/office/drawing/2014/main" id="{BE46E703-4FC4-CF11-8B79-DA5915E8D723}"/>
              </a:ext>
            </a:extLst>
          </p:cNvPr>
          <p:cNvSpPr txBox="1"/>
          <p:nvPr/>
        </p:nvSpPr>
        <p:spPr>
          <a:xfrm>
            <a:off x="783057" y="5661009"/>
            <a:ext cx="10578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>
                <a:solidFill>
                  <a:schemeClr val="tx2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For liggende video, 16:9 er Red Hat tekst 40 </a:t>
            </a:r>
            <a:r>
              <a:rPr lang="nb-NO" sz="2400" b="1" dirty="0" err="1">
                <a:solidFill>
                  <a:schemeClr val="tx2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pkt</a:t>
            </a:r>
            <a:r>
              <a:rPr lang="nb-NO" sz="2400" b="1" dirty="0">
                <a:solidFill>
                  <a:schemeClr val="tx2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 en fin størrelse.</a:t>
            </a:r>
          </a:p>
        </p:txBody>
      </p:sp>
    </p:spTree>
    <p:extLst>
      <p:ext uri="{BB962C8B-B14F-4D97-AF65-F5344CB8AC3E}">
        <p14:creationId xmlns:p14="http://schemas.microsoft.com/office/powerpoint/2010/main" val="157423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89617F-2FB1-4326-BD72-029E96926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Start filmen og sjekk at tekst og tale stemmer overens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9E0A4E95-20C9-45C8-AFEA-741E46643C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C6E199D-7208-4750-9F8A-2164C22B5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1F4F-940C-49CE-B6D6-A61B68BB6C00}" type="datetime1">
              <a:rPr lang="nb-NO" smtClean="0"/>
              <a:t>23.12.2025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2D583CA-B6B6-468B-A91C-35EF0BC79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D9C0511-A99C-454D-B37B-28AFE42DE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23</a:t>
            </a:fld>
            <a:endParaRPr lang="nb-NO"/>
          </a:p>
        </p:txBody>
      </p: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17907F59-01B0-42DF-9B47-A9C72808AB24}"/>
              </a:ext>
            </a:extLst>
          </p:cNvPr>
          <p:cNvCxnSpPr/>
          <p:nvPr/>
        </p:nvCxnSpPr>
        <p:spPr>
          <a:xfrm flipV="1">
            <a:off x="1449238" y="5011947"/>
            <a:ext cx="2001328" cy="2329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17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52AB3A5-7A38-339C-522F-261F7B46F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5E11F4F-940C-49CE-B6D6-A61B68BB6C00}" type="datetime1">
              <a:rPr lang="nb-NO" smtClean="0"/>
              <a:pPr>
                <a:spcAft>
                  <a:spcPts val="600"/>
                </a:spcAft>
              </a:pPr>
              <a:t>23.12.2025</a:t>
            </a:fld>
            <a:endParaRPr lang="nb-NO"/>
          </a:p>
        </p:txBody>
      </p:sp>
      <p:sp>
        <p:nvSpPr>
          <p:cNvPr id="34" name="Footer Placeholder 5">
            <a:extLst>
              <a:ext uri="{FF2B5EF4-FFF2-40B4-BE49-F238E27FC236}">
                <a16:creationId xmlns:a16="http://schemas.microsoft.com/office/drawing/2014/main" id="{600B8E96-0F8C-AE7E-A39E-0C0A72FAF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0A76AA8-73F7-D8A7-6CDF-599510F40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BC70B2A-A2E3-4582-8612-356C8DC4A5C0}" type="slidenum">
              <a:rPr lang="nb-NO" smtClean="0"/>
              <a:pPr>
                <a:spcAft>
                  <a:spcPts val="600"/>
                </a:spcAft>
              </a:pPr>
              <a:t>24</a:t>
            </a:fld>
            <a:endParaRPr lang="nb-NO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EAC6ACA2-402F-0664-C869-DC036F82AA5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6140" y="584200"/>
            <a:ext cx="9910109" cy="831850"/>
          </a:xfrm>
        </p:spPr>
        <p:txBody>
          <a:bodyPr anchor="t">
            <a:normAutofit/>
          </a:bodyPr>
          <a:lstStyle/>
          <a:p>
            <a:r>
              <a:rPr lang="nb-NO" sz="4000" dirty="0"/>
              <a:t>Overgang mellom scener</a:t>
            </a:r>
          </a:p>
        </p:txBody>
      </p:sp>
      <p:pic>
        <p:nvPicPr>
          <p:cNvPr id="11" name="Plassholder for innhold 10" descr="Et bilde som inneholder tekst, skjermbilde, Multimedieprogramvare, programvare&#10;&#10;KI-generert innhold kan være feil.">
            <a:extLst>
              <a:ext uri="{FF2B5EF4-FFF2-40B4-BE49-F238E27FC236}">
                <a16:creationId xmlns:a16="http://schemas.microsoft.com/office/drawing/2014/main" id="{8A5BC091-BD0E-DACD-A125-AC33FC98532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063" y="3747060"/>
            <a:ext cx="4287837" cy="1704975"/>
          </a:xfrm>
          <a:noFill/>
        </p:spPr>
      </p:pic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91D32E0B-F057-3B3E-87EB-80ACE9357D74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834565" y="1424641"/>
            <a:ext cx="5292725" cy="4749800"/>
          </a:xfrm>
        </p:spPr>
        <p:txBody>
          <a:bodyPr>
            <a:normAutofit/>
          </a:bodyPr>
          <a:lstStyle/>
          <a:p>
            <a:r>
              <a:rPr lang="nb-NO" sz="2400" b="1" noProof="0" dirty="0"/>
              <a:t>For å få fine overganger er det lurt å “fade” de i hverandre.</a:t>
            </a:r>
          </a:p>
          <a:p>
            <a:r>
              <a:rPr lang="nb-NO" sz="2400" b="1" noProof="0" dirty="0"/>
              <a:t>Legg to scener inntil hverandre</a:t>
            </a:r>
          </a:p>
          <a:p>
            <a:r>
              <a:rPr lang="nb-NO" sz="2400" b="1" noProof="0" dirty="0"/>
              <a:t>La den høyre scenen være litt avklippet (dra litt inn på enden)</a:t>
            </a:r>
          </a:p>
          <a:p>
            <a:r>
              <a:rPr lang="nb-NO" sz="2400" b="1" dirty="0"/>
              <a:t>Hold «alt» knappen nede samtidig som du drar scenen inn i forrige.</a:t>
            </a:r>
          </a:p>
          <a:p>
            <a:r>
              <a:rPr lang="nb-NO" sz="2400" b="1" noProof="0" dirty="0"/>
              <a:t>Du ser tiden overgangen tar på tidslinje over grønn skrålinje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504689F7-6DE8-8931-F409-700CBB2BD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4132" y="1071164"/>
            <a:ext cx="2924583" cy="1514686"/>
          </a:xfrm>
          <a:prstGeom prst="rect">
            <a:avLst/>
          </a:prstGeom>
        </p:spPr>
      </p:pic>
      <p:cxnSp>
        <p:nvCxnSpPr>
          <p:cNvPr id="15" name="Rett pilkobling 14">
            <a:extLst>
              <a:ext uri="{FF2B5EF4-FFF2-40B4-BE49-F238E27FC236}">
                <a16:creationId xmlns:a16="http://schemas.microsoft.com/office/drawing/2014/main" id="{8FC64C1F-7BEA-3597-2B08-FD23097516EE}"/>
              </a:ext>
            </a:extLst>
          </p:cNvPr>
          <p:cNvCxnSpPr>
            <a:cxnSpLocks/>
          </p:cNvCxnSpPr>
          <p:nvPr/>
        </p:nvCxnSpPr>
        <p:spPr>
          <a:xfrm flipV="1">
            <a:off x="5988424" y="2026630"/>
            <a:ext cx="2743200" cy="1183201"/>
          </a:xfrm>
          <a:prstGeom prst="straightConnector1">
            <a:avLst/>
          </a:prstGeom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Rett pilkobling 18">
            <a:extLst>
              <a:ext uri="{FF2B5EF4-FFF2-40B4-BE49-F238E27FC236}">
                <a16:creationId xmlns:a16="http://schemas.microsoft.com/office/drawing/2014/main" id="{02764751-93A4-D2B1-1444-FE673A390813}"/>
              </a:ext>
            </a:extLst>
          </p:cNvPr>
          <p:cNvCxnSpPr>
            <a:cxnSpLocks/>
          </p:cNvCxnSpPr>
          <p:nvPr/>
        </p:nvCxnSpPr>
        <p:spPr>
          <a:xfrm flipV="1">
            <a:off x="4312024" y="4600575"/>
            <a:ext cx="3574358" cy="222437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44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6B67B255-1B69-3F2F-618D-7551C5A3E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Lydspor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CB59987-29FA-C5DC-2F79-938DEDEB61C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Sett inn lydspor, Det kan være lydfil splittet fra video. (se eget bilde for hvordan splitte en lydfil fra en video)</a:t>
            </a:r>
          </a:p>
          <a:p>
            <a:r>
              <a:rPr lang="nb-NO" dirty="0"/>
              <a:t>Fade inn og ut lyd, sett antall s og ms</a:t>
            </a:r>
            <a:br>
              <a:rPr lang="nb-NO" dirty="0"/>
            </a:br>
            <a:r>
              <a:rPr lang="nb-NO" dirty="0"/>
              <a:t>Menyvalg høyreklikk lydspor og velg </a:t>
            </a:r>
            <a:r>
              <a:rPr lang="nb-NO" dirty="0" err="1"/>
              <a:t>Audio</a:t>
            </a:r>
            <a:r>
              <a:rPr lang="nb-NO" dirty="0"/>
              <a:t> </a:t>
            </a:r>
            <a:r>
              <a:rPr lang="nb-NO" dirty="0" err="1"/>
              <a:t>effects</a:t>
            </a:r>
            <a:r>
              <a:rPr lang="nb-NO" dirty="0"/>
              <a:t>, Amplitude, Fade In/Out</a:t>
            </a:r>
          </a:p>
          <a:p>
            <a:r>
              <a:rPr lang="nb-NO" dirty="0"/>
              <a:t>Synkroniser lyden, trekk lydspor til v og h.</a:t>
            </a:r>
          </a:p>
          <a:p>
            <a:r>
              <a:rPr lang="nb-NO" dirty="0"/>
              <a:t>Beskjær lydsporet ved å dra enden innover mot midten.</a:t>
            </a:r>
          </a:p>
          <a:p>
            <a:r>
              <a:rPr lang="nb-NO" dirty="0"/>
              <a:t>Mange andre funksjoner og filtre også.</a:t>
            </a:r>
          </a:p>
          <a:p>
            <a:endParaRPr lang="nb-NO" dirty="0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99CABF98-8265-24CC-B96C-58709C071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31DC-7B6F-4C75-8CED-57170DF02782}" type="datetime1">
              <a:rPr lang="nb-NO" smtClean="0"/>
              <a:t>23.12.2025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B545334-F802-789A-744F-A1A0DA1D9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29C9E9E-3FE2-1963-D48D-BE0C1233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25</a:t>
            </a:fld>
            <a:endParaRPr lang="nb-NO"/>
          </a:p>
        </p:txBody>
      </p:sp>
      <p:pic>
        <p:nvPicPr>
          <p:cNvPr id="8" name="Bilde 7" descr="Et bilde som inneholder tekst, skjermbilde, Multimedieprogramvare, programvare&#10;&#10;KI-generert innhold kan være feil.">
            <a:extLst>
              <a:ext uri="{FF2B5EF4-FFF2-40B4-BE49-F238E27FC236}">
                <a16:creationId xmlns:a16="http://schemas.microsoft.com/office/drawing/2014/main" id="{A19E6449-9051-D055-00CC-2C2CB6E7D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410" y="1825625"/>
            <a:ext cx="4629140" cy="235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7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5584515-6C28-11D2-8D0E-9FE158246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84200"/>
            <a:ext cx="9009298" cy="839211"/>
          </a:xfrm>
        </p:spPr>
        <p:txBody>
          <a:bodyPr/>
          <a:lstStyle/>
          <a:p>
            <a:r>
              <a:rPr lang="nb-NO" dirty="0"/>
              <a:t>Splitte lydspor fra video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C7CE32E-1007-D6AE-C163-0BC19057B4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Sett inn video på vanlig måte, som et lag</a:t>
            </a:r>
          </a:p>
          <a:p>
            <a:r>
              <a:rPr lang="nb-NO" dirty="0"/>
              <a:t>Merk videoen i editor</a:t>
            </a:r>
          </a:p>
          <a:p>
            <a:r>
              <a:rPr lang="nb-NO" dirty="0"/>
              <a:t>I videomeny, velg «</a:t>
            </a:r>
            <a:r>
              <a:rPr lang="nb-NO" dirty="0" err="1"/>
              <a:t>split</a:t>
            </a:r>
            <a:r>
              <a:rPr lang="nb-NO" dirty="0"/>
              <a:t> to video and </a:t>
            </a:r>
            <a:r>
              <a:rPr lang="nb-NO" dirty="0" err="1"/>
              <a:t>audio</a:t>
            </a:r>
            <a:r>
              <a:rPr lang="nb-NO" dirty="0"/>
              <a:t>»</a:t>
            </a:r>
          </a:p>
          <a:p>
            <a:r>
              <a:rPr lang="nb-NO" dirty="0"/>
              <a:t>Lydfilen blir eget objekt, flytt klipp og juster den dit den skal være. Du ser den som eget objekt i editoren, se rød pil.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5145769-BCB5-D21B-C193-D8010700B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AAB7-7C64-4646-8603-56D1DDDDF336}" type="datetime1">
              <a:rPr lang="nb-NO" smtClean="0"/>
              <a:t>23.12.2025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FE74493-C46B-E3E5-B120-21D9711CC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1B9D92E-F813-9B5D-14A9-69E259596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26</a:t>
            </a:fld>
            <a:endParaRPr lang="nb-NO"/>
          </a:p>
        </p:txBody>
      </p:sp>
      <p:pic>
        <p:nvPicPr>
          <p:cNvPr id="8" name="Bilde 7" descr="Et bilde som inneholder tekst, skjermbilde, programvare, Multimedieprogramvare&#10;&#10;KI-generert innhold kan være feil.">
            <a:extLst>
              <a:ext uri="{FF2B5EF4-FFF2-40B4-BE49-F238E27FC236}">
                <a16:creationId xmlns:a16="http://schemas.microsoft.com/office/drawing/2014/main" id="{1DAEA233-D57F-BF7A-3D5E-EF78F5C2C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413" y="1423411"/>
            <a:ext cx="4689505" cy="2943181"/>
          </a:xfrm>
          <a:prstGeom prst="rect">
            <a:avLst/>
          </a:prstGeom>
        </p:spPr>
      </p:pic>
      <p:pic>
        <p:nvPicPr>
          <p:cNvPr id="10" name="Bilde 9" descr="Et bilde som inneholder skjermbilde, tekst, programvare, Multimedieprogramvare&#10;&#10;KI-generert innhold kan være feil.">
            <a:extLst>
              <a:ext uri="{FF2B5EF4-FFF2-40B4-BE49-F238E27FC236}">
                <a16:creationId xmlns:a16="http://schemas.microsoft.com/office/drawing/2014/main" id="{677F779B-7EEF-2DD3-279D-635CE656B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7140" y="4665377"/>
            <a:ext cx="7357778" cy="139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66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B1C796C-A037-BBFE-88CF-F534E53D7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84200"/>
            <a:ext cx="8837282" cy="839211"/>
          </a:xfrm>
        </p:spPr>
        <p:txBody>
          <a:bodyPr>
            <a:normAutofit/>
          </a:bodyPr>
          <a:lstStyle/>
          <a:p>
            <a:r>
              <a:rPr lang="nb-NO" dirty="0"/>
              <a:t>Gjøre bakgrunn usynlig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815B32B-6426-5B92-2574-8B7650B201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7644" y="1339912"/>
            <a:ext cx="6146241" cy="4933887"/>
          </a:xfrm>
        </p:spPr>
        <p:txBody>
          <a:bodyPr>
            <a:normAutofit/>
          </a:bodyPr>
          <a:lstStyle/>
          <a:p>
            <a:r>
              <a:rPr lang="nb-NO" dirty="0"/>
              <a:t>For å få lagt inn video av en som snakker med gjennomsiktig bakgrunn…</a:t>
            </a:r>
          </a:p>
          <a:p>
            <a:r>
              <a:rPr lang="nb-NO" dirty="0"/>
              <a:t>Spill inn scenen med ensfarget bakgrunn. Gjerne en farge som er lett å skille fra alt annet.</a:t>
            </a:r>
          </a:p>
          <a:p>
            <a:r>
              <a:rPr lang="nb-NO" dirty="0"/>
              <a:t>Sett fargen som transparent, dette kan også gjøres i </a:t>
            </a:r>
            <a:r>
              <a:rPr lang="nb-NO" dirty="0" err="1"/>
              <a:t>Canva</a:t>
            </a:r>
            <a:r>
              <a:rPr lang="nb-NO" dirty="0"/>
              <a:t>. (har </a:t>
            </a:r>
            <a:r>
              <a:rPr lang="nb-NO" dirty="0" err="1"/>
              <a:t>ki</a:t>
            </a:r>
            <a:r>
              <a:rPr lang="nb-NO" dirty="0"/>
              <a:t> program for fjerning).</a:t>
            </a:r>
          </a:p>
          <a:p>
            <a:pPr lvl="1"/>
            <a:r>
              <a:rPr lang="nb-NO" dirty="0"/>
              <a:t>Høyreklikk på scene, Video </a:t>
            </a:r>
            <a:r>
              <a:rPr lang="nb-NO" dirty="0" err="1"/>
              <a:t>effects</a:t>
            </a:r>
            <a:r>
              <a:rPr lang="nb-NO" dirty="0"/>
              <a:t>, </a:t>
            </a:r>
            <a:r>
              <a:rPr lang="nb-NO" dirty="0" err="1"/>
              <a:t>Transparency</a:t>
            </a:r>
            <a:r>
              <a:rPr lang="nb-NO" dirty="0"/>
              <a:t>, </a:t>
            </a:r>
            <a:r>
              <a:rPr lang="nb-NO" dirty="0" err="1"/>
              <a:t>Background</a:t>
            </a:r>
            <a:r>
              <a:rPr lang="nb-NO" dirty="0"/>
              <a:t> </a:t>
            </a:r>
            <a:r>
              <a:rPr lang="nb-NO" dirty="0" err="1"/>
              <a:t>remover</a:t>
            </a:r>
            <a:r>
              <a:rPr lang="nb-NO" dirty="0"/>
              <a:t>. Ikke bruk avanserte metoder, det krever betalt utgave av VSDC. </a:t>
            </a:r>
            <a:r>
              <a:rPr lang="nb-NO" dirty="0" err="1"/>
              <a:t>Bakgrunnsfjerner</a:t>
            </a:r>
            <a:r>
              <a:rPr lang="nb-NO" dirty="0"/>
              <a:t> blir satt inn som eget objekt i editoren.</a:t>
            </a:r>
          </a:p>
          <a:p>
            <a:r>
              <a:rPr lang="nb-NO" dirty="0"/>
              <a:t>Legg videoen inn, høyere opp enn </a:t>
            </a:r>
            <a:r>
              <a:rPr lang="nb-NO" dirty="0" err="1"/>
              <a:t>hovedvideoen</a:t>
            </a:r>
            <a:r>
              <a:rPr lang="nb-NO" dirty="0"/>
              <a:t>, da ligger den oppå.</a:t>
            </a:r>
          </a:p>
          <a:p>
            <a:r>
              <a:rPr lang="nb-NO" dirty="0"/>
              <a:t>Juster størrelsen med håndtakene i hjørnene.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309FA2A-E6F0-72BC-A4F2-7342E5B18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AAB7-7C64-4646-8603-56D1DDDDF336}" type="datetime1">
              <a:rPr lang="nb-NO" smtClean="0"/>
              <a:t>23.12.2025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420493E-3432-92DD-C570-6ED96122B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1780CB1-CA13-2332-885A-D81D1BC66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27</a:t>
            </a:fld>
            <a:endParaRPr lang="nb-NO"/>
          </a:p>
        </p:txBody>
      </p:sp>
      <p:pic>
        <p:nvPicPr>
          <p:cNvPr id="8" name="Bilde 7" descr="Et bilde som inneholder skjermbilde, tekst, mann, Menneskeansikt&#10;&#10;KI-generert innhold kan være feil.">
            <a:extLst>
              <a:ext uri="{FF2B5EF4-FFF2-40B4-BE49-F238E27FC236}">
                <a16:creationId xmlns:a16="http://schemas.microsoft.com/office/drawing/2014/main" id="{C297D6FE-C8A0-C4C6-2F3C-F076E1AAA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3684" y="584200"/>
            <a:ext cx="3627282" cy="1812431"/>
          </a:xfrm>
          <a:prstGeom prst="rect">
            <a:avLst/>
          </a:prstGeom>
        </p:spPr>
      </p:pic>
      <p:pic>
        <p:nvPicPr>
          <p:cNvPr id="9" name="Bilde 8" descr="Et bilde som inneholder tekst, skjermbilde, Multimedieprogramvare, programvare&#10;&#10;KI-generert innhold kan være feil.">
            <a:extLst>
              <a:ext uri="{FF2B5EF4-FFF2-40B4-BE49-F238E27FC236}">
                <a16:creationId xmlns:a16="http://schemas.microsoft.com/office/drawing/2014/main" id="{7C46686F-F678-294A-B235-10C1DBDE1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759" y="2689154"/>
            <a:ext cx="3501207" cy="354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7E384E-CDC2-4324-90BD-040D34E77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For å eksportere, velg export project, Web, Facebook, navn og plassering av ferdig video og export project.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ADCE6D97-599E-4AA5-8985-184D14C211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7321" y="2358164"/>
            <a:ext cx="6491190" cy="3651294"/>
          </a:xfrm>
          <a:prstGeom prst="rect">
            <a:avLst/>
          </a:prstGeo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B26A53D-F3E2-4902-8CD3-80BD5D6B6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1F4F-940C-49CE-B6D6-A61B68BB6C00}" type="datetime1">
              <a:rPr lang="nb-NO" smtClean="0"/>
              <a:t>23.12.2025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D1F90C-AF2C-442C-BE99-8B3DCA513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F305505-0DAE-4BAD-ACC4-4E848FDCA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28</a:t>
            </a:fld>
            <a:endParaRPr lang="nb-NO"/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18ED38DC-BF05-C849-92B4-7AAA7D842886}"/>
              </a:ext>
            </a:extLst>
          </p:cNvPr>
          <p:cNvGrpSpPr/>
          <p:nvPr/>
        </p:nvGrpSpPr>
        <p:grpSpPr>
          <a:xfrm>
            <a:off x="1203612" y="2487985"/>
            <a:ext cx="8534765" cy="2558805"/>
            <a:chOff x="1203612" y="2487985"/>
            <a:chExt cx="8534765" cy="2558805"/>
          </a:xfrm>
        </p:grpSpPr>
        <p:cxnSp>
          <p:nvCxnSpPr>
            <p:cNvPr id="9" name="Rett pilkobling 8">
              <a:extLst>
                <a:ext uri="{FF2B5EF4-FFF2-40B4-BE49-F238E27FC236}">
                  <a16:creationId xmlns:a16="http://schemas.microsoft.com/office/drawing/2014/main" id="{0ED9A709-C9EE-4195-A4FB-AEDED9CCC098}"/>
                </a:ext>
              </a:extLst>
            </p:cNvPr>
            <p:cNvCxnSpPr/>
            <p:nvPr/>
          </p:nvCxnSpPr>
          <p:spPr>
            <a:xfrm flipH="1" flipV="1">
              <a:off x="3113933" y="2729022"/>
              <a:ext cx="172528" cy="116456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tt pilkobling 10">
              <a:extLst>
                <a:ext uri="{FF2B5EF4-FFF2-40B4-BE49-F238E27FC236}">
                  <a16:creationId xmlns:a16="http://schemas.microsoft.com/office/drawing/2014/main" id="{01C3A819-C987-442D-B7CC-AB1513A40FAB}"/>
                </a:ext>
              </a:extLst>
            </p:cNvPr>
            <p:cNvCxnSpPr/>
            <p:nvPr/>
          </p:nvCxnSpPr>
          <p:spPr>
            <a:xfrm flipV="1">
              <a:off x="4466842" y="2717320"/>
              <a:ext cx="60385" cy="142335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tt pilkobling 12">
              <a:extLst>
                <a:ext uri="{FF2B5EF4-FFF2-40B4-BE49-F238E27FC236}">
                  <a16:creationId xmlns:a16="http://schemas.microsoft.com/office/drawing/2014/main" id="{73419082-66D9-4536-AC11-9D9081C73B44}"/>
                </a:ext>
              </a:extLst>
            </p:cNvPr>
            <p:cNvCxnSpPr/>
            <p:nvPr/>
          </p:nvCxnSpPr>
          <p:spPr>
            <a:xfrm flipV="1">
              <a:off x="5250611" y="2721634"/>
              <a:ext cx="845389" cy="194094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pilkobling 14">
              <a:extLst>
                <a:ext uri="{FF2B5EF4-FFF2-40B4-BE49-F238E27FC236}">
                  <a16:creationId xmlns:a16="http://schemas.microsoft.com/office/drawing/2014/main" id="{74428001-DCBB-4A68-8CF1-603588B6505E}"/>
                </a:ext>
              </a:extLst>
            </p:cNvPr>
            <p:cNvCxnSpPr/>
            <p:nvPr/>
          </p:nvCxnSpPr>
          <p:spPr>
            <a:xfrm flipH="1">
              <a:off x="8987878" y="4002994"/>
              <a:ext cx="750499" cy="104379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ett pilkobling 7">
              <a:extLst>
                <a:ext uri="{FF2B5EF4-FFF2-40B4-BE49-F238E27FC236}">
                  <a16:creationId xmlns:a16="http://schemas.microsoft.com/office/drawing/2014/main" id="{0576F716-EE0D-41EA-A3DF-E547B8962FF1}"/>
                </a:ext>
              </a:extLst>
            </p:cNvPr>
            <p:cNvCxnSpPr/>
            <p:nvPr/>
          </p:nvCxnSpPr>
          <p:spPr>
            <a:xfrm flipV="1">
              <a:off x="1203612" y="2487985"/>
              <a:ext cx="2693323" cy="14962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810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B82DBB-42C3-4408-95AA-BE8165B6B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91616"/>
            <a:ext cx="10042207" cy="1054622"/>
          </a:xfrm>
        </p:spPr>
        <p:txBody>
          <a:bodyPr>
            <a:normAutofit fontScale="90000"/>
          </a:bodyPr>
          <a:lstStyle/>
          <a:p>
            <a:r>
              <a:rPr lang="nb-NO" dirty="0"/>
              <a:t>Når «export project» er valgt, eksporteres ferdig video og alt er ferdig.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831E77B0-D0D4-4B75-8001-49C69F0C7E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F1C0207-D8ED-445E-97CC-AC250F884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1F4F-940C-49CE-B6D6-A61B68BB6C00}" type="datetime1">
              <a:rPr lang="nb-NO" smtClean="0"/>
              <a:t>23.12.2025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E3B2B5B-323E-43B4-B5A1-D7EF1C3F6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560808F-D0AC-48AF-977F-44961928E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36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2FC25B-1317-4A0A-8970-144234F28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X</a:t>
            </a:r>
            <a:r>
              <a:rPr lang="nb-NO" dirty="0"/>
              <a:t> ut vindu, eller få hjelp på 1-2-3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D018976-AE33-4BE5-A6E5-52ABD2B38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1F4F-940C-49CE-B6D6-A61B68BB6C00}" type="datetime1">
              <a:rPr lang="nb-NO" smtClean="0"/>
              <a:t>23.12.2025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575AB33-509D-46CF-9F31-203355E7D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5F5E069-7FCC-4A21-8618-405C74BE2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3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0DDCF63-311F-49CD-9F2B-88F61988A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734" y="1853779"/>
            <a:ext cx="7324531" cy="412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86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2A8D5CF-F150-4D9A-BD0C-99FFA0999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1F4F-940C-49CE-B6D6-A61B68BB6C00}" type="datetime1">
              <a:rPr lang="nb-NO" smtClean="0"/>
              <a:t>23.12.2025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F469752-8389-4996-85E3-EBB7E6B8B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30</a:t>
            </a:fld>
            <a:endParaRPr lang="nb-NO"/>
          </a:p>
        </p:txBody>
      </p:sp>
      <p:pic>
        <p:nvPicPr>
          <p:cNvPr id="8" name="Bilde 7" descr="Et bilde som inneholder mat&#10;&#10;Automatisk generert beskrivelse">
            <a:extLst>
              <a:ext uri="{FF2B5EF4-FFF2-40B4-BE49-F238E27FC236}">
                <a16:creationId xmlns:a16="http://schemas.microsoft.com/office/drawing/2014/main" id="{70145A4F-F5F7-4260-BC97-4B31BB7D95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439" b="12958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76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CA95B9F0-0499-D116-D129-0889BF044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AAB7-7C64-4646-8603-56D1DDDDF336}" type="datetime1">
              <a:rPr lang="nb-NO" smtClean="0"/>
              <a:t>23.12.2025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D2E46A0-B47F-FAA0-0378-BCD49BE6B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CD2F8E1-CA96-73C1-EF7F-056EEDBD5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31</a:t>
            </a:fld>
            <a:endParaRPr lang="nb-NO"/>
          </a:p>
        </p:txBody>
      </p:sp>
      <p:pic>
        <p:nvPicPr>
          <p:cNvPr id="6" name="Bilde 5" descr="Et bilde som inneholder tekst, Font, Grafikk, logo&#10;&#10;KI-generert innhold kan være feil.">
            <a:extLst>
              <a:ext uri="{FF2B5EF4-FFF2-40B4-BE49-F238E27FC236}">
                <a16:creationId xmlns:a16="http://schemas.microsoft.com/office/drawing/2014/main" id="{F3AF8475-180E-FE6D-6EA9-29B9EA22CA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775" y="2276707"/>
            <a:ext cx="7398450" cy="230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88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D64020A-C1D8-4635-BF38-BA3419319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91616"/>
            <a:ext cx="10042207" cy="1165466"/>
          </a:xfrm>
        </p:spPr>
        <p:txBody>
          <a:bodyPr>
            <a:noAutofit/>
          </a:bodyPr>
          <a:lstStyle/>
          <a:p>
            <a:r>
              <a:rPr lang="nb-NO" sz="3600" dirty="0"/>
              <a:t>Første gang du kjører VSDC, gå til </a:t>
            </a:r>
            <a:r>
              <a:rPr lang="nb-NO" sz="3600" dirty="0" err="1"/>
              <a:t>options</a:t>
            </a:r>
            <a:r>
              <a:rPr lang="nb-NO" sz="3600" dirty="0"/>
              <a:t>, hjul oppe til høyre, ta bort hardware </a:t>
            </a:r>
            <a:r>
              <a:rPr lang="nb-NO" sz="3600" dirty="0" err="1"/>
              <a:t>acceleration</a:t>
            </a:r>
            <a:endParaRPr lang="nb-NO" sz="3600" dirty="0"/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C6BEE30F-E09F-48D4-AFA1-CBAC75C868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9346" y="1825625"/>
            <a:ext cx="6253308" cy="4351338"/>
          </a:xfrm>
          <a:prstGeom prst="rect">
            <a:avLst/>
          </a:prstGeo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148F11E-FC2A-487D-8B90-7CD0B24DC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1F4F-940C-49CE-B6D6-A61B68BB6C00}" type="datetime1">
              <a:rPr lang="nb-NO" smtClean="0"/>
              <a:t>23.12.2025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412FB55-0B93-403A-A103-4349B413D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82954F2-D151-4ED5-B7AB-9491C4061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69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F1104C-22D4-401F-8668-E30FB5252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600" dirty="0"/>
              <a:t>Trykk «New Project» skriv navn på prosjekt og størrelse på videofil (bredde høyde i </a:t>
            </a:r>
            <a:r>
              <a:rPr lang="nb-NO" sz="3600" dirty="0" err="1"/>
              <a:t>pixler</a:t>
            </a:r>
            <a:r>
              <a:rPr lang="nb-NO" sz="3600" dirty="0"/>
              <a:t>)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B74C3325-5B82-4EC4-9895-171A5F0E4B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9223258-4504-432D-8C51-801D0D7B4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1F4F-940C-49CE-B6D6-A61B68BB6C00}" type="datetime1">
              <a:rPr lang="nb-NO" smtClean="0"/>
              <a:t>23.12.2025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93C20BC-645B-4467-9814-3B2893F8C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4DDDFA2-1268-4013-9AAD-8A00285E6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061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946297-5D29-4BD3-9655-FC6F2B3A3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91616"/>
            <a:ext cx="10124168" cy="1165466"/>
          </a:xfrm>
        </p:spPr>
        <p:txBody>
          <a:bodyPr>
            <a:normAutofit fontScale="90000"/>
          </a:bodyPr>
          <a:lstStyle/>
          <a:p>
            <a:r>
              <a:rPr lang="nb-NO" dirty="0"/>
              <a:t>Velg «</a:t>
            </a:r>
            <a:r>
              <a:rPr lang="nb-NO" dirty="0" err="1"/>
              <a:t>Add</a:t>
            </a:r>
            <a:r>
              <a:rPr lang="nb-NO" dirty="0"/>
              <a:t> Object» – «Video» eller dra inn videoen(e) direkte til tidslinjen</a:t>
            </a:r>
          </a:p>
        </p:txBody>
      </p:sp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9CF48150-7E69-4228-83E5-2B6A49A4DB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15E5591-5D84-4750-A6EA-BC931F6C3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1F4F-940C-49CE-B6D6-A61B68BB6C00}" type="datetime1">
              <a:rPr lang="nb-NO" smtClean="0"/>
              <a:t>23.12.2025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0C5090A-32E1-4A69-883C-075658901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FB9D8DD-3FBB-4999-8784-41A58E946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6</a:t>
            </a:fld>
            <a:endParaRPr lang="nb-NO"/>
          </a:p>
        </p:txBody>
      </p:sp>
      <p:cxnSp>
        <p:nvCxnSpPr>
          <p:cNvPr id="12" name="Rett pilkobling 11">
            <a:extLst>
              <a:ext uri="{FF2B5EF4-FFF2-40B4-BE49-F238E27FC236}">
                <a16:creationId xmlns:a16="http://schemas.microsoft.com/office/drawing/2014/main" id="{A1D01558-3295-482B-A059-F039588C67E8}"/>
              </a:ext>
            </a:extLst>
          </p:cNvPr>
          <p:cNvCxnSpPr/>
          <p:nvPr/>
        </p:nvCxnSpPr>
        <p:spPr>
          <a:xfrm>
            <a:off x="1293962" y="3571336"/>
            <a:ext cx="1302589" cy="10351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Rett pilkobling 2">
            <a:extLst>
              <a:ext uri="{FF2B5EF4-FFF2-40B4-BE49-F238E27FC236}">
                <a16:creationId xmlns:a16="http://schemas.microsoft.com/office/drawing/2014/main" id="{6C8B0466-9B7D-8CCF-20B4-609CA3C1898A}"/>
              </a:ext>
            </a:extLst>
          </p:cNvPr>
          <p:cNvCxnSpPr>
            <a:cxnSpLocks/>
          </p:cNvCxnSpPr>
          <p:nvPr/>
        </p:nvCxnSpPr>
        <p:spPr>
          <a:xfrm flipH="1">
            <a:off x="5910263" y="1646238"/>
            <a:ext cx="1673878" cy="38036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3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87B864-185F-49DD-BEA1-7F22CA83D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Pass på at tidslinjen står på rett sted, 0 for første video, velg OK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CDAA9176-1564-412F-93E1-DB754DD017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D3463FA-19CD-448B-926C-673AEA4FC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1F4F-940C-49CE-B6D6-A61B68BB6C00}" type="datetime1">
              <a:rPr lang="nb-NO" smtClean="0"/>
              <a:t>23.12.2025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438EF8E-481E-4A48-B16F-F628DD9C6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E9479A9-3FE2-481E-AE24-E81ADD6C8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7</a:t>
            </a:fld>
            <a:endParaRPr lang="nb-NO"/>
          </a:p>
        </p:txBody>
      </p: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369186A3-80D6-483E-8FFE-9B6B65B9E217}"/>
              </a:ext>
            </a:extLst>
          </p:cNvPr>
          <p:cNvCxnSpPr/>
          <p:nvPr/>
        </p:nvCxnSpPr>
        <p:spPr>
          <a:xfrm flipH="1">
            <a:off x="3275045" y="4338735"/>
            <a:ext cx="223935" cy="76511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29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79F9E71-1F07-4EA3-A4CA-7B395A41E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91616"/>
            <a:ext cx="10042207" cy="1234009"/>
          </a:xfrm>
        </p:spPr>
        <p:txBody>
          <a:bodyPr>
            <a:noAutofit/>
          </a:bodyPr>
          <a:lstStyle/>
          <a:p>
            <a:r>
              <a:rPr lang="nb-NO" sz="2800" dirty="0"/>
              <a:t>Pek på sidehåndtak og snurr film rett vei, trykk gjerne på knapp for oppløsning, den tilpasses til original oppløsning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2EF01C02-2F55-4493-BC91-5EDBA76B56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87CBDE7-82B5-4B0B-935E-FC9D9F3B9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1F4F-940C-49CE-B6D6-A61B68BB6C00}" type="datetime1">
              <a:rPr lang="nb-NO" smtClean="0"/>
              <a:t>23.12.2025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54F6B08-F5A2-479B-869A-5C9538EF0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051D6E0-6324-440D-9422-823782E24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8</a:t>
            </a:fld>
            <a:endParaRPr lang="nb-NO"/>
          </a:p>
        </p:txBody>
      </p: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5E9F1E18-5D71-4079-A531-F2D90B0602FF}"/>
              </a:ext>
            </a:extLst>
          </p:cNvPr>
          <p:cNvCxnSpPr/>
          <p:nvPr/>
        </p:nvCxnSpPr>
        <p:spPr>
          <a:xfrm flipV="1">
            <a:off x="4038600" y="3685592"/>
            <a:ext cx="729343" cy="746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72BEBD94-EBD9-4963-A5F4-79013C47C5E8}"/>
              </a:ext>
            </a:extLst>
          </p:cNvPr>
          <p:cNvCxnSpPr/>
          <p:nvPr/>
        </p:nvCxnSpPr>
        <p:spPr>
          <a:xfrm flipH="1">
            <a:off x="8980098" y="3217653"/>
            <a:ext cx="1406106" cy="87126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10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6BEBA42-D017-49F2-86D6-DDDBB9390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91616"/>
            <a:ext cx="10042207" cy="1234009"/>
          </a:xfrm>
        </p:spPr>
        <p:txBody>
          <a:bodyPr>
            <a:noAutofit/>
          </a:bodyPr>
          <a:lstStyle/>
          <a:p>
            <a:r>
              <a:rPr lang="nb-NO" sz="3000" dirty="0"/>
              <a:t>For å sette inn ny video, gjør samme operasjon på nytt, men sjekk at tidslinje står markert på slutten av forrige video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57E31E91-5ECB-434E-B0F4-F71B6C294C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9FA0BCD-C45C-40B1-8295-77140E1D7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1F4F-940C-49CE-B6D6-A61B68BB6C00}" type="datetime1">
              <a:rPr lang="nb-NO" smtClean="0"/>
              <a:t>23.12.2025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D49DE64-885D-4A60-B7DD-A7B1C3EEC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0D06CDB-1DF5-4886-A3C6-1001D045E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0B2A-A2E3-4582-8612-356C8DC4A5C0}" type="slidenum">
              <a:rPr lang="nb-NO" smtClean="0"/>
              <a:t>9</a:t>
            </a:fld>
            <a:endParaRPr lang="nb-NO"/>
          </a:p>
        </p:txBody>
      </p:sp>
      <p:cxnSp>
        <p:nvCxnSpPr>
          <p:cNvPr id="3" name="Rett pilkobling 2">
            <a:extLst>
              <a:ext uri="{FF2B5EF4-FFF2-40B4-BE49-F238E27FC236}">
                <a16:creationId xmlns:a16="http://schemas.microsoft.com/office/drawing/2014/main" id="{33EC1645-DDE5-F81A-CCF0-BFB17EF25380}"/>
              </a:ext>
            </a:extLst>
          </p:cNvPr>
          <p:cNvCxnSpPr>
            <a:cxnSpLocks/>
          </p:cNvCxnSpPr>
          <p:nvPr/>
        </p:nvCxnSpPr>
        <p:spPr>
          <a:xfrm flipH="1">
            <a:off x="7491280" y="1425388"/>
            <a:ext cx="2002344" cy="37017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75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eniornett 2025 red hat t-d">
  <a:themeElements>
    <a:clrScheme name="Seniornett">
      <a:dk1>
        <a:srgbClr val="000000"/>
      </a:dk1>
      <a:lt1>
        <a:srgbClr val="FFFFFF"/>
      </a:lt1>
      <a:dk2>
        <a:srgbClr val="273466"/>
      </a:dk2>
      <a:lt2>
        <a:srgbClr val="E8F0F5"/>
      </a:lt2>
      <a:accent1>
        <a:srgbClr val="2C3C71"/>
      </a:accent1>
      <a:accent2>
        <a:srgbClr val="738BAD"/>
      </a:accent2>
      <a:accent3>
        <a:srgbClr val="BBD9E8"/>
      </a:accent3>
      <a:accent4>
        <a:srgbClr val="FCD5C5"/>
      </a:accent4>
      <a:accent5>
        <a:srgbClr val="A11A41"/>
      </a:accent5>
      <a:accent6>
        <a:srgbClr val="577158"/>
      </a:accent6>
      <a:hlink>
        <a:srgbClr val="467886"/>
      </a:hlink>
      <a:folHlink>
        <a:srgbClr val="96607D"/>
      </a:folHlink>
    </a:clrScheme>
    <a:fontScheme name="Darker Grotesqu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eniornett 2025 red hat t-d" id="{7929960E-5AA9-4579-A914-F98486970DDE}" vid="{BB145216-B549-4436-84F9-527E55BF046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7DBCD392F692A4B8DC694257EE62D76" ma:contentTypeVersion="18" ma:contentTypeDescription="Opprett et nytt dokument." ma:contentTypeScope="" ma:versionID="ab1c190f05dbe9aa5508f976ab41d029">
  <xsd:schema xmlns:xsd="http://www.w3.org/2001/XMLSchema" xmlns:xs="http://www.w3.org/2001/XMLSchema" xmlns:p="http://schemas.microsoft.com/office/2006/metadata/properties" xmlns:ns2="61716b47-f64e-4c17-8a57-a89f972b5f7f" xmlns:ns3="3ebeacdf-6837-4433-b333-bb8a39cc8a1b" targetNamespace="http://schemas.microsoft.com/office/2006/metadata/properties" ma:root="true" ma:fieldsID="43c394eb536a042af5ee58fa21402018" ns2:_="" ns3:_="">
    <xsd:import namespace="61716b47-f64e-4c17-8a57-a89f972b5f7f"/>
    <xsd:import namespace="3ebeacdf-6837-4433-b333-bb8a39cc8a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16b47-f64e-4c17-8a57-a89f972b5f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emerkelapper" ma:readOnly="false" ma:fieldId="{5cf76f15-5ced-4ddc-b409-7134ff3c332f}" ma:taxonomyMulti="true" ma:sspId="dff65b06-c1bd-4394-8211-c17bdf6c7e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beacdf-6837-4433-b333-bb8a39cc8a1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c7595d4-e24d-4225-918f-488c8e76fb49}" ma:internalName="TaxCatchAll" ma:showField="CatchAllData" ma:web="3ebeacdf-6837-4433-b333-bb8a39cc8a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716b47-f64e-4c17-8a57-a89f972b5f7f">
      <Terms xmlns="http://schemas.microsoft.com/office/infopath/2007/PartnerControls"/>
    </lcf76f155ced4ddcb4097134ff3c332f>
    <TaxCatchAll xmlns="3ebeacdf-6837-4433-b333-bb8a39cc8a1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AD7BDB-CBAF-43D2-8DC6-18A63BA584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716b47-f64e-4c17-8a57-a89f972b5f7f"/>
    <ds:schemaRef ds:uri="3ebeacdf-6837-4433-b333-bb8a39cc8a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197EEE-C889-4C6D-AE8B-23F3897B187D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3ebeacdf-6837-4433-b333-bb8a39cc8a1b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61716b47-f64e-4c17-8a57-a89f972b5f7f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DAD05ED-D3E7-4433-8FE7-E0A7B01FEF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1705</TotalTime>
  <Words>951</Words>
  <Application>Microsoft Office PowerPoint</Application>
  <PresentationFormat>Widescreen</PresentationFormat>
  <Paragraphs>132</Paragraphs>
  <Slides>31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31</vt:i4>
      </vt:variant>
    </vt:vector>
  </HeadingPairs>
  <TitlesOfParts>
    <vt:vector size="37" baseType="lpstr">
      <vt:lpstr>Arial</vt:lpstr>
      <vt:lpstr>Calibri</vt:lpstr>
      <vt:lpstr>Red Hat Display</vt:lpstr>
      <vt:lpstr>Red Hat Text</vt:lpstr>
      <vt:lpstr>Segoe UI</vt:lpstr>
      <vt:lpstr>Seniornett 2025 red hat t-d</vt:lpstr>
      <vt:lpstr>VSDC video editor</vt:lpstr>
      <vt:lpstr>Last ned programmet:</vt:lpstr>
      <vt:lpstr>X ut vindu, eller få hjelp på 1-2-3</vt:lpstr>
      <vt:lpstr>Første gang du kjører VSDC, gå til options, hjul oppe til høyre, ta bort hardware acceleration</vt:lpstr>
      <vt:lpstr>Trykk «New Project» skriv navn på prosjekt og størrelse på videofil (bredde høyde i pixler)</vt:lpstr>
      <vt:lpstr>Velg «Add Object» – «Video» eller dra inn videoen(e) direkte til tidslinjen</vt:lpstr>
      <vt:lpstr>Pass på at tidslinjen står på rett sted, 0 for første video, velg OK</vt:lpstr>
      <vt:lpstr>Pek på sidehåndtak og snurr film rett vei, trykk gjerne på knapp for oppløsning, den tilpasses til original oppløsning</vt:lpstr>
      <vt:lpstr>For å sette inn ny video, gjør samme operasjon på nytt, men sjekk at tidslinje står markert på slutten av forrige video</vt:lpstr>
      <vt:lpstr>Video er satt inn, trykk tilpass oppløsning og pek på håndtak på en side og snurr video rett vei (se neste 2 bilder)</vt:lpstr>
      <vt:lpstr>Trykk, set the original size…</vt:lpstr>
      <vt:lpstr>Snurr video til rett vei…</vt:lpstr>
      <vt:lpstr>Hvis du må klippe i en filmsnutt, så kan du på slutten dra enden av filmen til venstre, mens i starten må du sette tidslinjen der du vil klippe, trykk på trim start og filmen er klippet i starten</vt:lpstr>
      <vt:lpstr>Dra tidslinje til start og spill av video, skriv ned tale og sjekk tider på tidslinjen, starttid og sluttid for hver tekst, bruk notisblokk, se format sider frem.</vt:lpstr>
      <vt:lpstr>Metode for å automatisk generere srt-fil</vt:lpstr>
      <vt:lpstr>Når du skal tekste videoen din.  Gi undertekstfilen navn *.srt og husk koding: UTF-8 med BOM, hvis ikke blir æøå feil.</vt:lpstr>
      <vt:lpstr>Her er eksempel på *.srt fil</vt:lpstr>
      <vt:lpstr>Trykk Add subtitles eller Add object og velg subtitles i menyen</vt:lpstr>
      <vt:lpstr>Pass på at tidslinje står på start, trykk OK og undertittel settes inn</vt:lpstr>
      <vt:lpstr>Tegn inn hvor på video undertittel skal plasseres, og undertittel vises på tidslinje under.</vt:lpstr>
      <vt:lpstr>Juster tekststørrelse, farge og bakgrunnsfarge</vt:lpstr>
      <vt:lpstr>Tahoma, 72 pkt, kan være ok, men det kommer an på filmens oppløsning. Velg gjerne svart bakgrunn for å lette lesingen</vt:lpstr>
      <vt:lpstr>Start filmen og sjekk at tekst og tale stemmer overens</vt:lpstr>
      <vt:lpstr>Overgang mellom scener</vt:lpstr>
      <vt:lpstr>Lydspor</vt:lpstr>
      <vt:lpstr>Splitte lydspor fra video</vt:lpstr>
      <vt:lpstr>Gjøre bakgrunn usynlig</vt:lpstr>
      <vt:lpstr>For å eksportere, velg export project, Web, Facebook, navn og plassering av ferdig video og export project.</vt:lpstr>
      <vt:lpstr>Når «export project» er valgt, eksporteres ferdig video og alt er ferdig.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VSDC video editor</dc:title>
  <dc:creator>Helge Selsto</dc:creator>
  <cp:lastModifiedBy>Helge Selstø</cp:lastModifiedBy>
  <cp:revision>8</cp:revision>
  <dcterms:created xsi:type="dcterms:W3CDTF">2020-03-09T09:24:31Z</dcterms:created>
  <dcterms:modified xsi:type="dcterms:W3CDTF">2025-12-23T13:49:44Z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0x0101004FD9465C3BEF5346B6FE6E1DE3E0F4A3</vt:lpwstr>
  </property>
</Properties>
</file>